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257" r:id="rId3"/>
    <p:sldId id="272" r:id="rId4"/>
    <p:sldId id="273" r:id="rId5"/>
    <p:sldId id="275" r:id="rId6"/>
    <p:sldId id="276" r:id="rId7"/>
    <p:sldId id="258" r:id="rId8"/>
    <p:sldId id="271" r:id="rId9"/>
    <p:sldId id="277" r:id="rId10"/>
    <p:sldId id="259" r:id="rId11"/>
    <p:sldId id="262" r:id="rId12"/>
    <p:sldId id="278" r:id="rId13"/>
    <p:sldId id="261" r:id="rId14"/>
    <p:sldId id="263" r:id="rId15"/>
    <p:sldId id="264" r:id="rId16"/>
    <p:sldId id="265" r:id="rId17"/>
    <p:sldId id="279" r:id="rId18"/>
    <p:sldId id="280" r:id="rId19"/>
    <p:sldId id="266" r:id="rId20"/>
    <p:sldId id="281" r:id="rId21"/>
    <p:sldId id="267" r:id="rId22"/>
    <p:sldId id="268" r:id="rId23"/>
    <p:sldId id="269" r:id="rId24"/>
    <p:sldId id="282" r:id="rId25"/>
    <p:sldId id="283" r:id="rId26"/>
    <p:sldId id="284"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72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05D181-6C8E-44F2-B0F8-7F140E1862C2}"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IN"/>
        </a:p>
      </dgm:t>
    </dgm:pt>
    <dgm:pt modelId="{8FF6B933-AA31-4CBA-B092-F8BB681F8835}">
      <dgm:prSet phldrT="[Text]"/>
      <dgm:spPr/>
      <dgm:t>
        <a:bodyPr/>
        <a:lstStyle/>
        <a:p>
          <a:r>
            <a:rPr lang="en-US" dirty="0"/>
            <a:t>Experimentation and Learning</a:t>
          </a:r>
        </a:p>
      </dgm:t>
    </dgm:pt>
    <dgm:pt modelId="{EF8AA537-7EEF-42FB-B400-CC6E4F87CC95}" type="parTrans" cxnId="{16684FC3-4035-4C2E-A2D0-4B6CCE49480D}">
      <dgm:prSet/>
      <dgm:spPr/>
      <dgm:t>
        <a:bodyPr/>
        <a:lstStyle/>
        <a:p>
          <a:endParaRPr lang="en-US"/>
        </a:p>
      </dgm:t>
    </dgm:pt>
    <dgm:pt modelId="{33910A0D-009B-4D16-BED8-F803F4DC1C1A}" type="sibTrans" cxnId="{16684FC3-4035-4C2E-A2D0-4B6CCE49480D}">
      <dgm:prSet/>
      <dgm:spPr/>
      <dgm:t>
        <a:bodyPr/>
        <a:lstStyle/>
        <a:p>
          <a:endParaRPr lang="en-US"/>
        </a:p>
      </dgm:t>
    </dgm:pt>
    <dgm:pt modelId="{A8F54B4E-8019-4B8E-8DD8-CA36430DF743}">
      <dgm:prSet phldrT="[Text]"/>
      <dgm:spPr/>
      <dgm:t>
        <a:bodyPr/>
        <a:lstStyle/>
        <a:p>
          <a:r>
            <a:rPr lang="en-US" dirty="0"/>
            <a:t>Testing and Proofing</a:t>
          </a:r>
        </a:p>
      </dgm:t>
    </dgm:pt>
    <dgm:pt modelId="{0B762069-875D-4CCA-9820-23BB32512775}" type="parTrans" cxnId="{08AF1C59-8B79-4E3D-9399-1B3483B483C0}">
      <dgm:prSet/>
      <dgm:spPr/>
      <dgm:t>
        <a:bodyPr/>
        <a:lstStyle/>
        <a:p>
          <a:endParaRPr lang="en-US"/>
        </a:p>
      </dgm:t>
    </dgm:pt>
    <dgm:pt modelId="{70BF10C6-E052-4B51-AE2B-C08C1CF4CFE9}" type="sibTrans" cxnId="{08AF1C59-8B79-4E3D-9399-1B3483B483C0}">
      <dgm:prSet/>
      <dgm:spPr/>
      <dgm:t>
        <a:bodyPr/>
        <a:lstStyle/>
        <a:p>
          <a:endParaRPr lang="en-US"/>
        </a:p>
      </dgm:t>
    </dgm:pt>
    <dgm:pt modelId="{E5623EB6-63E3-4F0E-912B-A90413A7C37F}">
      <dgm:prSet phldrT="[Text]"/>
      <dgm:spPr/>
      <dgm:t>
        <a:bodyPr/>
        <a:lstStyle/>
        <a:p>
          <a:r>
            <a:rPr lang="en-US" dirty="0"/>
            <a:t>Communication and Interaction</a:t>
          </a:r>
        </a:p>
      </dgm:t>
    </dgm:pt>
    <dgm:pt modelId="{D1BDA128-FAAC-4A1C-9C59-F9DA02DF56DD}" type="parTrans" cxnId="{F11276CE-516C-4BF9-8DB5-05F591EC1F64}">
      <dgm:prSet/>
      <dgm:spPr/>
      <dgm:t>
        <a:bodyPr/>
        <a:lstStyle/>
        <a:p>
          <a:endParaRPr lang="en-US"/>
        </a:p>
      </dgm:t>
    </dgm:pt>
    <dgm:pt modelId="{816C70B7-4A84-44AA-AD08-01A63B8B14C2}" type="sibTrans" cxnId="{F11276CE-516C-4BF9-8DB5-05F591EC1F64}">
      <dgm:prSet/>
      <dgm:spPr/>
      <dgm:t>
        <a:bodyPr/>
        <a:lstStyle/>
        <a:p>
          <a:endParaRPr lang="en-US"/>
        </a:p>
      </dgm:t>
    </dgm:pt>
    <dgm:pt modelId="{BC52A427-3012-4230-915A-5E3768A13E8F}">
      <dgm:prSet/>
      <dgm:spPr/>
      <dgm:t>
        <a:bodyPr/>
        <a:lstStyle/>
        <a:p>
          <a:r>
            <a:rPr lang="en-US" dirty="0"/>
            <a:t>Synthesis and Integration</a:t>
          </a:r>
        </a:p>
      </dgm:t>
    </dgm:pt>
    <dgm:pt modelId="{C4DF990D-3731-4985-9CF1-9B4EF99A88CD}" type="parTrans" cxnId="{5AED6F1C-E7FE-4E21-A058-AB6305E24661}">
      <dgm:prSet/>
      <dgm:spPr/>
      <dgm:t>
        <a:bodyPr/>
        <a:lstStyle/>
        <a:p>
          <a:endParaRPr lang="en-US"/>
        </a:p>
      </dgm:t>
    </dgm:pt>
    <dgm:pt modelId="{89D946F6-0BD7-4C84-BBD6-BB6D9CFDE51D}" type="sibTrans" cxnId="{5AED6F1C-E7FE-4E21-A058-AB6305E24661}">
      <dgm:prSet/>
      <dgm:spPr/>
      <dgm:t>
        <a:bodyPr/>
        <a:lstStyle/>
        <a:p>
          <a:endParaRPr lang="en-US"/>
        </a:p>
      </dgm:t>
    </dgm:pt>
    <dgm:pt modelId="{DCB032FF-6AD4-4D9E-B869-92714AFEEC2E}">
      <dgm:prSet/>
      <dgm:spPr/>
      <dgm:t>
        <a:bodyPr/>
        <a:lstStyle/>
        <a:p>
          <a:r>
            <a:rPr lang="en-US" dirty="0"/>
            <a:t>Scheduling and Makers</a:t>
          </a:r>
        </a:p>
      </dgm:t>
    </dgm:pt>
    <dgm:pt modelId="{73002BCA-F668-4405-8130-7482C4F4A212}" type="parTrans" cxnId="{B655C997-ED9A-4337-A669-0AAC8C187A94}">
      <dgm:prSet/>
      <dgm:spPr/>
      <dgm:t>
        <a:bodyPr/>
        <a:lstStyle/>
        <a:p>
          <a:endParaRPr lang="en-US"/>
        </a:p>
      </dgm:t>
    </dgm:pt>
    <dgm:pt modelId="{CF96CA4B-C2D2-4095-9802-3F11AF320B2F}" type="sibTrans" cxnId="{B655C997-ED9A-4337-A669-0AAC8C187A94}">
      <dgm:prSet/>
      <dgm:spPr/>
      <dgm:t>
        <a:bodyPr/>
        <a:lstStyle/>
        <a:p>
          <a:endParaRPr lang="en-US"/>
        </a:p>
      </dgm:t>
    </dgm:pt>
    <dgm:pt modelId="{D9A1232D-83F4-44D5-8B9A-862D1FBD3EB6}" type="pres">
      <dgm:prSet presAssocID="{4F05D181-6C8E-44F2-B0F8-7F140E1862C2}" presName="compositeShape" presStyleCnt="0">
        <dgm:presLayoutVars>
          <dgm:dir/>
          <dgm:resizeHandles/>
        </dgm:presLayoutVars>
      </dgm:prSet>
      <dgm:spPr/>
      <dgm:t>
        <a:bodyPr/>
        <a:lstStyle/>
        <a:p>
          <a:endParaRPr lang="en-IN"/>
        </a:p>
      </dgm:t>
    </dgm:pt>
    <dgm:pt modelId="{B411AC93-646B-499E-A3A7-3DAF3D1E1733}" type="pres">
      <dgm:prSet presAssocID="{4F05D181-6C8E-44F2-B0F8-7F140E1862C2}" presName="pyramid" presStyleLbl="node1" presStyleIdx="0" presStyleCnt="1" custScaleX="64271" custScaleY="77291" custLinFactNeighborX="77128" custLinFactNeighborY="-316"/>
      <dgm:spPr/>
      <dgm:t>
        <a:bodyPr/>
        <a:lstStyle/>
        <a:p>
          <a:endParaRPr lang="en-IN"/>
        </a:p>
      </dgm:t>
    </dgm:pt>
    <dgm:pt modelId="{DF7BAE76-F295-46D1-A1AE-F29A8A15DD42}" type="pres">
      <dgm:prSet presAssocID="{4F05D181-6C8E-44F2-B0F8-7F140E1862C2}" presName="theList" presStyleCnt="0"/>
      <dgm:spPr/>
    </dgm:pt>
    <dgm:pt modelId="{4277AA26-CF8F-4FFF-AE89-797CE99A7810}" type="pres">
      <dgm:prSet presAssocID="{8FF6B933-AA31-4CBA-B092-F8BB681F8835}" presName="aNode" presStyleLbl="fgAcc1" presStyleIdx="0" presStyleCnt="5" custLinFactX="16341" custLinFactY="-14123" custLinFactNeighborX="100000" custLinFactNeighborY="-100000">
        <dgm:presLayoutVars>
          <dgm:bulletEnabled val="1"/>
        </dgm:presLayoutVars>
      </dgm:prSet>
      <dgm:spPr/>
      <dgm:t>
        <a:bodyPr/>
        <a:lstStyle/>
        <a:p>
          <a:endParaRPr lang="en-IN"/>
        </a:p>
      </dgm:t>
    </dgm:pt>
    <dgm:pt modelId="{805A8853-6734-42F5-9D94-26619A3E4B48}" type="pres">
      <dgm:prSet presAssocID="{8FF6B933-AA31-4CBA-B092-F8BB681F8835}" presName="aSpace" presStyleCnt="0"/>
      <dgm:spPr/>
    </dgm:pt>
    <dgm:pt modelId="{C162AC66-DEE8-4EDC-A81C-A14BE24BE6D4}" type="pres">
      <dgm:prSet presAssocID="{A8F54B4E-8019-4B8E-8DD8-CA36430DF743}" presName="aNode" presStyleLbl="fgAcc1" presStyleIdx="1" presStyleCnt="5" custLinFactX="16341" custLinFactY="-14123" custLinFactNeighborX="100000" custLinFactNeighborY="-100000">
        <dgm:presLayoutVars>
          <dgm:bulletEnabled val="1"/>
        </dgm:presLayoutVars>
      </dgm:prSet>
      <dgm:spPr/>
      <dgm:t>
        <a:bodyPr/>
        <a:lstStyle/>
        <a:p>
          <a:endParaRPr lang="en-IN"/>
        </a:p>
      </dgm:t>
    </dgm:pt>
    <dgm:pt modelId="{88A6BA07-5194-4E5E-B265-DD6C83F8FA52}" type="pres">
      <dgm:prSet presAssocID="{A8F54B4E-8019-4B8E-8DD8-CA36430DF743}" presName="aSpace" presStyleCnt="0"/>
      <dgm:spPr/>
    </dgm:pt>
    <dgm:pt modelId="{5587DC39-8E80-449D-A949-92E99E447EAD}" type="pres">
      <dgm:prSet presAssocID="{E5623EB6-63E3-4F0E-912B-A90413A7C37F}" presName="aNode" presStyleLbl="fgAcc1" presStyleIdx="2" presStyleCnt="5" custLinFactX="16341" custLinFactY="-14123" custLinFactNeighborX="100000" custLinFactNeighborY="-100000">
        <dgm:presLayoutVars>
          <dgm:bulletEnabled val="1"/>
        </dgm:presLayoutVars>
      </dgm:prSet>
      <dgm:spPr/>
      <dgm:t>
        <a:bodyPr/>
        <a:lstStyle/>
        <a:p>
          <a:endParaRPr lang="en-IN"/>
        </a:p>
      </dgm:t>
    </dgm:pt>
    <dgm:pt modelId="{F776E14F-BC09-4E4D-BC1C-5F32823D2D01}" type="pres">
      <dgm:prSet presAssocID="{E5623EB6-63E3-4F0E-912B-A90413A7C37F}" presName="aSpace" presStyleCnt="0"/>
      <dgm:spPr/>
    </dgm:pt>
    <dgm:pt modelId="{355ED96C-64FA-49B6-B54D-C398660CD964}" type="pres">
      <dgm:prSet presAssocID="{BC52A427-3012-4230-915A-5E3768A13E8F}" presName="aNode" presStyleLbl="fgAcc1" presStyleIdx="3" presStyleCnt="5" custLinFactX="16341" custLinFactY="-14123" custLinFactNeighborX="100000" custLinFactNeighborY="-100000">
        <dgm:presLayoutVars>
          <dgm:bulletEnabled val="1"/>
        </dgm:presLayoutVars>
      </dgm:prSet>
      <dgm:spPr/>
      <dgm:t>
        <a:bodyPr/>
        <a:lstStyle/>
        <a:p>
          <a:endParaRPr lang="en-IN"/>
        </a:p>
      </dgm:t>
    </dgm:pt>
    <dgm:pt modelId="{4ED96EF1-7578-4932-9767-D908BF85DF7B}" type="pres">
      <dgm:prSet presAssocID="{BC52A427-3012-4230-915A-5E3768A13E8F}" presName="aSpace" presStyleCnt="0"/>
      <dgm:spPr/>
    </dgm:pt>
    <dgm:pt modelId="{AE7DEC69-A9E4-4644-9CE2-90AF272D89D3}" type="pres">
      <dgm:prSet presAssocID="{DCB032FF-6AD4-4D9E-B869-92714AFEEC2E}" presName="aNode" presStyleLbl="fgAcc1" presStyleIdx="4" presStyleCnt="5" custLinFactX="16341" custLinFactY="-14123" custLinFactNeighborX="100000" custLinFactNeighborY="-100000">
        <dgm:presLayoutVars>
          <dgm:bulletEnabled val="1"/>
        </dgm:presLayoutVars>
      </dgm:prSet>
      <dgm:spPr/>
      <dgm:t>
        <a:bodyPr/>
        <a:lstStyle/>
        <a:p>
          <a:endParaRPr lang="en-IN"/>
        </a:p>
      </dgm:t>
    </dgm:pt>
    <dgm:pt modelId="{0E21CBFB-9C5C-44BF-A1AF-5EEE3FE430DF}" type="pres">
      <dgm:prSet presAssocID="{DCB032FF-6AD4-4D9E-B869-92714AFEEC2E}" presName="aSpace" presStyleCnt="0"/>
      <dgm:spPr/>
    </dgm:pt>
  </dgm:ptLst>
  <dgm:cxnLst>
    <dgm:cxn modelId="{F11276CE-516C-4BF9-8DB5-05F591EC1F64}" srcId="{4F05D181-6C8E-44F2-B0F8-7F140E1862C2}" destId="{E5623EB6-63E3-4F0E-912B-A90413A7C37F}" srcOrd="2" destOrd="0" parTransId="{D1BDA128-FAAC-4A1C-9C59-F9DA02DF56DD}" sibTransId="{816C70B7-4A84-44AA-AD08-01A63B8B14C2}"/>
    <dgm:cxn modelId="{B655C997-ED9A-4337-A669-0AAC8C187A94}" srcId="{4F05D181-6C8E-44F2-B0F8-7F140E1862C2}" destId="{DCB032FF-6AD4-4D9E-B869-92714AFEEC2E}" srcOrd="4" destOrd="0" parTransId="{73002BCA-F668-4405-8130-7482C4F4A212}" sibTransId="{CF96CA4B-C2D2-4095-9802-3F11AF320B2F}"/>
    <dgm:cxn modelId="{BE46D988-4411-4EA3-A0A1-C73168F12F81}" type="presOf" srcId="{8FF6B933-AA31-4CBA-B092-F8BB681F8835}" destId="{4277AA26-CF8F-4FFF-AE89-797CE99A7810}" srcOrd="0" destOrd="0" presId="urn:microsoft.com/office/officeart/2005/8/layout/pyramid2"/>
    <dgm:cxn modelId="{BFB3B418-2E0E-4232-A7B2-33DDA1C7EA3A}" type="presOf" srcId="{BC52A427-3012-4230-915A-5E3768A13E8F}" destId="{355ED96C-64FA-49B6-B54D-C398660CD964}" srcOrd="0" destOrd="0" presId="urn:microsoft.com/office/officeart/2005/8/layout/pyramid2"/>
    <dgm:cxn modelId="{2B8AEE72-5FD1-4112-817B-F0B06DC3671F}" type="presOf" srcId="{A8F54B4E-8019-4B8E-8DD8-CA36430DF743}" destId="{C162AC66-DEE8-4EDC-A81C-A14BE24BE6D4}" srcOrd="0" destOrd="0" presId="urn:microsoft.com/office/officeart/2005/8/layout/pyramid2"/>
    <dgm:cxn modelId="{16684FC3-4035-4C2E-A2D0-4B6CCE49480D}" srcId="{4F05D181-6C8E-44F2-B0F8-7F140E1862C2}" destId="{8FF6B933-AA31-4CBA-B092-F8BB681F8835}" srcOrd="0" destOrd="0" parTransId="{EF8AA537-7EEF-42FB-B400-CC6E4F87CC95}" sibTransId="{33910A0D-009B-4D16-BED8-F803F4DC1C1A}"/>
    <dgm:cxn modelId="{08AF1C59-8B79-4E3D-9399-1B3483B483C0}" srcId="{4F05D181-6C8E-44F2-B0F8-7F140E1862C2}" destId="{A8F54B4E-8019-4B8E-8DD8-CA36430DF743}" srcOrd="1" destOrd="0" parTransId="{0B762069-875D-4CCA-9820-23BB32512775}" sibTransId="{70BF10C6-E052-4B51-AE2B-C08C1CF4CFE9}"/>
    <dgm:cxn modelId="{32962520-B2FD-4EEC-91A2-DE520E45B332}" type="presOf" srcId="{DCB032FF-6AD4-4D9E-B869-92714AFEEC2E}" destId="{AE7DEC69-A9E4-4644-9CE2-90AF272D89D3}" srcOrd="0" destOrd="0" presId="urn:microsoft.com/office/officeart/2005/8/layout/pyramid2"/>
    <dgm:cxn modelId="{5AED6F1C-E7FE-4E21-A058-AB6305E24661}" srcId="{4F05D181-6C8E-44F2-B0F8-7F140E1862C2}" destId="{BC52A427-3012-4230-915A-5E3768A13E8F}" srcOrd="3" destOrd="0" parTransId="{C4DF990D-3731-4985-9CF1-9B4EF99A88CD}" sibTransId="{89D946F6-0BD7-4C84-BBD6-BB6D9CFDE51D}"/>
    <dgm:cxn modelId="{ABD73EC1-280E-4829-AA55-B11E0F62F737}" type="presOf" srcId="{4F05D181-6C8E-44F2-B0F8-7F140E1862C2}" destId="{D9A1232D-83F4-44D5-8B9A-862D1FBD3EB6}" srcOrd="0" destOrd="0" presId="urn:microsoft.com/office/officeart/2005/8/layout/pyramid2"/>
    <dgm:cxn modelId="{12444E99-B36E-4104-AECE-FB6D0E4F8BF5}" type="presOf" srcId="{E5623EB6-63E3-4F0E-912B-A90413A7C37F}" destId="{5587DC39-8E80-449D-A949-92E99E447EAD}" srcOrd="0" destOrd="0" presId="urn:microsoft.com/office/officeart/2005/8/layout/pyramid2"/>
    <dgm:cxn modelId="{A02F84C4-045E-4B37-A1A2-6244E13A29C7}" type="presParOf" srcId="{D9A1232D-83F4-44D5-8B9A-862D1FBD3EB6}" destId="{B411AC93-646B-499E-A3A7-3DAF3D1E1733}" srcOrd="0" destOrd="0" presId="urn:microsoft.com/office/officeart/2005/8/layout/pyramid2"/>
    <dgm:cxn modelId="{4CFEE902-AF1E-4B08-AF34-E610D9B3CB8F}" type="presParOf" srcId="{D9A1232D-83F4-44D5-8B9A-862D1FBD3EB6}" destId="{DF7BAE76-F295-46D1-A1AE-F29A8A15DD42}" srcOrd="1" destOrd="0" presId="urn:microsoft.com/office/officeart/2005/8/layout/pyramid2"/>
    <dgm:cxn modelId="{F87497C6-894C-4433-95BC-8C95F5604C9A}" type="presParOf" srcId="{DF7BAE76-F295-46D1-A1AE-F29A8A15DD42}" destId="{4277AA26-CF8F-4FFF-AE89-797CE99A7810}" srcOrd="0" destOrd="0" presId="urn:microsoft.com/office/officeart/2005/8/layout/pyramid2"/>
    <dgm:cxn modelId="{7F113A36-DCF2-436F-B3D2-C62201F192D9}" type="presParOf" srcId="{DF7BAE76-F295-46D1-A1AE-F29A8A15DD42}" destId="{805A8853-6734-42F5-9D94-26619A3E4B48}" srcOrd="1" destOrd="0" presId="urn:microsoft.com/office/officeart/2005/8/layout/pyramid2"/>
    <dgm:cxn modelId="{831D0AE8-D4DF-45A3-B4E3-D69EA3D7CD97}" type="presParOf" srcId="{DF7BAE76-F295-46D1-A1AE-F29A8A15DD42}" destId="{C162AC66-DEE8-4EDC-A81C-A14BE24BE6D4}" srcOrd="2" destOrd="0" presId="urn:microsoft.com/office/officeart/2005/8/layout/pyramid2"/>
    <dgm:cxn modelId="{69D950E4-47DF-4E98-A547-721074C547E7}" type="presParOf" srcId="{DF7BAE76-F295-46D1-A1AE-F29A8A15DD42}" destId="{88A6BA07-5194-4E5E-B265-DD6C83F8FA52}" srcOrd="3" destOrd="0" presId="urn:microsoft.com/office/officeart/2005/8/layout/pyramid2"/>
    <dgm:cxn modelId="{D3522F2A-B4ED-4903-A51B-831C11ACB9AF}" type="presParOf" srcId="{DF7BAE76-F295-46D1-A1AE-F29A8A15DD42}" destId="{5587DC39-8E80-449D-A949-92E99E447EAD}" srcOrd="4" destOrd="0" presId="urn:microsoft.com/office/officeart/2005/8/layout/pyramid2"/>
    <dgm:cxn modelId="{09ACC1BB-2C62-422E-9D92-DD534C5A5345}" type="presParOf" srcId="{DF7BAE76-F295-46D1-A1AE-F29A8A15DD42}" destId="{F776E14F-BC09-4E4D-BC1C-5F32823D2D01}" srcOrd="5" destOrd="0" presId="urn:microsoft.com/office/officeart/2005/8/layout/pyramid2"/>
    <dgm:cxn modelId="{725EE919-30A9-4CEE-A4B6-71FEDF200A6A}" type="presParOf" srcId="{DF7BAE76-F295-46D1-A1AE-F29A8A15DD42}" destId="{355ED96C-64FA-49B6-B54D-C398660CD964}" srcOrd="6" destOrd="0" presId="urn:microsoft.com/office/officeart/2005/8/layout/pyramid2"/>
    <dgm:cxn modelId="{BA7012B4-69FA-4886-8FE5-5D0EA1359C04}" type="presParOf" srcId="{DF7BAE76-F295-46D1-A1AE-F29A8A15DD42}" destId="{4ED96EF1-7578-4932-9767-D908BF85DF7B}" srcOrd="7" destOrd="0" presId="urn:microsoft.com/office/officeart/2005/8/layout/pyramid2"/>
    <dgm:cxn modelId="{665C28C3-F217-48BC-B443-6EE39A0CC01B}" type="presParOf" srcId="{DF7BAE76-F295-46D1-A1AE-F29A8A15DD42}" destId="{AE7DEC69-A9E4-4644-9CE2-90AF272D89D3}" srcOrd="8" destOrd="0" presId="urn:microsoft.com/office/officeart/2005/8/layout/pyramid2"/>
    <dgm:cxn modelId="{DFD1F17D-D28A-4CA8-A86B-479BFFED7698}" type="presParOf" srcId="{DF7BAE76-F295-46D1-A1AE-F29A8A15DD42}" destId="{0E21CBFB-9C5C-44BF-A1AF-5EEE3FE430DF}"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13110F-BA27-435B-978E-22BBB4E6517B}" type="doc">
      <dgm:prSet loTypeId="urn:microsoft.com/office/officeart/2009/3/layout/IncreasingArrowsProcess" loCatId="process" qsTypeId="urn:microsoft.com/office/officeart/2005/8/quickstyle/simple1" qsCatId="simple" csTypeId="urn:microsoft.com/office/officeart/2005/8/colors/colorful2" csCatId="colorful" phldr="1"/>
      <dgm:spPr/>
      <dgm:t>
        <a:bodyPr/>
        <a:lstStyle/>
        <a:p>
          <a:endParaRPr lang="en-US"/>
        </a:p>
      </dgm:t>
    </dgm:pt>
    <dgm:pt modelId="{CF3CF4A0-F93B-4D80-8941-10F02E68CCFF}">
      <dgm:prSet phldrT="[Text]"/>
      <dgm:spPr/>
      <dgm:t>
        <a:bodyPr/>
        <a:lstStyle/>
        <a:p>
          <a:r>
            <a:rPr lang="en-US" dirty="0"/>
            <a:t>Phase 1</a:t>
          </a:r>
        </a:p>
      </dgm:t>
    </dgm:pt>
    <dgm:pt modelId="{FFF310CB-D751-4F05-8F44-32C9D3A16E5A}" type="parTrans" cxnId="{52A29E3D-7E64-4FC0-9AEE-A08236C242A7}">
      <dgm:prSet/>
      <dgm:spPr/>
      <dgm:t>
        <a:bodyPr/>
        <a:lstStyle/>
        <a:p>
          <a:endParaRPr lang="en-US"/>
        </a:p>
      </dgm:t>
    </dgm:pt>
    <dgm:pt modelId="{746CFA05-8070-49BB-A021-DBB1E8F88638}" type="sibTrans" cxnId="{52A29E3D-7E64-4FC0-9AEE-A08236C242A7}">
      <dgm:prSet/>
      <dgm:spPr/>
      <dgm:t>
        <a:bodyPr/>
        <a:lstStyle/>
        <a:p>
          <a:endParaRPr lang="en-US"/>
        </a:p>
      </dgm:t>
    </dgm:pt>
    <dgm:pt modelId="{A26D2095-A96A-4508-96E6-19C12592CECE}">
      <dgm:prSet phldrT="[Text]"/>
      <dgm:spPr/>
      <dgm:t>
        <a:bodyPr/>
        <a:lstStyle/>
        <a:p>
          <a:r>
            <a:rPr lang="en-US" dirty="0"/>
            <a:t>Manual Prototyping</a:t>
          </a:r>
        </a:p>
      </dgm:t>
    </dgm:pt>
    <dgm:pt modelId="{0C0BCB6C-2618-4ED0-A029-F127A3A21113}" type="parTrans" cxnId="{E9605F7E-A3A7-4B30-8E8A-EC4963A0BA6B}">
      <dgm:prSet/>
      <dgm:spPr/>
      <dgm:t>
        <a:bodyPr/>
        <a:lstStyle/>
        <a:p>
          <a:endParaRPr lang="en-US"/>
        </a:p>
      </dgm:t>
    </dgm:pt>
    <dgm:pt modelId="{74171D3A-7FC5-4CA6-AA24-2E127633D3DB}" type="sibTrans" cxnId="{E9605F7E-A3A7-4B30-8E8A-EC4963A0BA6B}">
      <dgm:prSet/>
      <dgm:spPr/>
      <dgm:t>
        <a:bodyPr/>
        <a:lstStyle/>
        <a:p>
          <a:endParaRPr lang="en-US"/>
        </a:p>
      </dgm:t>
    </dgm:pt>
    <dgm:pt modelId="{F8BB9D4B-871C-4A77-B8B8-996A3DAE55D5}">
      <dgm:prSet phldrT="[Text]"/>
      <dgm:spPr/>
      <dgm:t>
        <a:bodyPr/>
        <a:lstStyle/>
        <a:p>
          <a:r>
            <a:rPr lang="en-US" dirty="0"/>
            <a:t>Phase 2</a:t>
          </a:r>
        </a:p>
      </dgm:t>
    </dgm:pt>
    <dgm:pt modelId="{17673A2C-5CF8-4072-A6FD-8145F380D9CB}" type="parTrans" cxnId="{15AD8622-8EF2-454E-8E7D-19F67C78911F}">
      <dgm:prSet/>
      <dgm:spPr/>
      <dgm:t>
        <a:bodyPr/>
        <a:lstStyle/>
        <a:p>
          <a:endParaRPr lang="en-US"/>
        </a:p>
      </dgm:t>
    </dgm:pt>
    <dgm:pt modelId="{04BA413C-4BC1-4ABD-8FEA-63B67FDF67AB}" type="sibTrans" cxnId="{15AD8622-8EF2-454E-8E7D-19F67C78911F}">
      <dgm:prSet/>
      <dgm:spPr/>
      <dgm:t>
        <a:bodyPr/>
        <a:lstStyle/>
        <a:p>
          <a:endParaRPr lang="en-US"/>
        </a:p>
      </dgm:t>
    </dgm:pt>
    <dgm:pt modelId="{0DDC08D9-3A40-41EC-9108-3848A3A9A540}">
      <dgm:prSet phldrT="[Text]"/>
      <dgm:spPr/>
      <dgm:t>
        <a:bodyPr/>
        <a:lstStyle/>
        <a:p>
          <a:r>
            <a:rPr lang="en-US" dirty="0"/>
            <a:t>Soft or Virtual Prototyping</a:t>
          </a:r>
        </a:p>
      </dgm:t>
    </dgm:pt>
    <dgm:pt modelId="{4459ED34-C3F4-4E44-88E8-5CCE65506859}" type="parTrans" cxnId="{9D78EF7C-BF83-43A2-AB74-A785FA1D2426}">
      <dgm:prSet/>
      <dgm:spPr/>
      <dgm:t>
        <a:bodyPr/>
        <a:lstStyle/>
        <a:p>
          <a:endParaRPr lang="en-US"/>
        </a:p>
      </dgm:t>
    </dgm:pt>
    <dgm:pt modelId="{7BA517B9-346F-42F0-917D-7712865EBBC7}" type="sibTrans" cxnId="{9D78EF7C-BF83-43A2-AB74-A785FA1D2426}">
      <dgm:prSet/>
      <dgm:spPr/>
      <dgm:t>
        <a:bodyPr/>
        <a:lstStyle/>
        <a:p>
          <a:endParaRPr lang="en-US"/>
        </a:p>
      </dgm:t>
    </dgm:pt>
    <dgm:pt modelId="{BE8DC25C-0BCB-4A99-BAC4-8C111B353958}">
      <dgm:prSet phldrT="[Text]"/>
      <dgm:spPr/>
      <dgm:t>
        <a:bodyPr/>
        <a:lstStyle/>
        <a:p>
          <a:r>
            <a:rPr lang="en-US" dirty="0"/>
            <a:t>Phase 3</a:t>
          </a:r>
        </a:p>
      </dgm:t>
    </dgm:pt>
    <dgm:pt modelId="{ABE89739-64B9-43B4-A53F-8609B82115B5}" type="parTrans" cxnId="{652A4ED9-6C98-4DC5-88BA-630F6E7CFFEB}">
      <dgm:prSet/>
      <dgm:spPr/>
      <dgm:t>
        <a:bodyPr/>
        <a:lstStyle/>
        <a:p>
          <a:endParaRPr lang="en-US"/>
        </a:p>
      </dgm:t>
    </dgm:pt>
    <dgm:pt modelId="{C0F1E8AF-53EA-45BA-B853-7B41A1849F8A}" type="sibTrans" cxnId="{652A4ED9-6C98-4DC5-88BA-630F6E7CFFEB}">
      <dgm:prSet/>
      <dgm:spPr/>
      <dgm:t>
        <a:bodyPr/>
        <a:lstStyle/>
        <a:p>
          <a:endParaRPr lang="en-US"/>
        </a:p>
      </dgm:t>
    </dgm:pt>
    <dgm:pt modelId="{F38D7121-BF18-45BE-93B9-03F30B1A5040}">
      <dgm:prSet phldrT="[Text]"/>
      <dgm:spPr/>
      <dgm:t>
        <a:bodyPr/>
        <a:lstStyle/>
        <a:p>
          <a:r>
            <a:rPr lang="en-US" dirty="0"/>
            <a:t>Rapid Prototyping</a:t>
          </a:r>
        </a:p>
      </dgm:t>
    </dgm:pt>
    <dgm:pt modelId="{AAA6127C-8174-4139-B045-C717D51B4FDF}" type="parTrans" cxnId="{D6A26F70-322F-4AF9-895B-23AF9937F100}">
      <dgm:prSet/>
      <dgm:spPr/>
      <dgm:t>
        <a:bodyPr/>
        <a:lstStyle/>
        <a:p>
          <a:endParaRPr lang="en-US"/>
        </a:p>
      </dgm:t>
    </dgm:pt>
    <dgm:pt modelId="{309BA7E4-19B4-44B9-A2C1-EECF836B5588}" type="sibTrans" cxnId="{D6A26F70-322F-4AF9-895B-23AF9937F100}">
      <dgm:prSet/>
      <dgm:spPr/>
      <dgm:t>
        <a:bodyPr/>
        <a:lstStyle/>
        <a:p>
          <a:endParaRPr lang="en-US"/>
        </a:p>
      </dgm:t>
    </dgm:pt>
    <dgm:pt modelId="{0128238B-65FF-4401-B62F-5E1648DA7F9D}" type="pres">
      <dgm:prSet presAssocID="{2113110F-BA27-435B-978E-22BBB4E6517B}" presName="Name0" presStyleCnt="0">
        <dgm:presLayoutVars>
          <dgm:chMax val="5"/>
          <dgm:chPref val="5"/>
          <dgm:dir/>
          <dgm:animLvl val="lvl"/>
        </dgm:presLayoutVars>
      </dgm:prSet>
      <dgm:spPr/>
      <dgm:t>
        <a:bodyPr/>
        <a:lstStyle/>
        <a:p>
          <a:endParaRPr lang="en-IN"/>
        </a:p>
      </dgm:t>
    </dgm:pt>
    <dgm:pt modelId="{66BF1145-0815-4835-BAEB-3A247C37E9E3}" type="pres">
      <dgm:prSet presAssocID="{CF3CF4A0-F93B-4D80-8941-10F02E68CCFF}" presName="parentText1" presStyleLbl="node1" presStyleIdx="0" presStyleCnt="3">
        <dgm:presLayoutVars>
          <dgm:chMax/>
          <dgm:chPref val="3"/>
          <dgm:bulletEnabled val="1"/>
        </dgm:presLayoutVars>
      </dgm:prSet>
      <dgm:spPr/>
      <dgm:t>
        <a:bodyPr/>
        <a:lstStyle/>
        <a:p>
          <a:endParaRPr lang="en-IN"/>
        </a:p>
      </dgm:t>
    </dgm:pt>
    <dgm:pt modelId="{3FBB8CA8-B6EF-4F64-B90F-3BCD21F5EAE1}" type="pres">
      <dgm:prSet presAssocID="{CF3CF4A0-F93B-4D80-8941-10F02E68CCFF}" presName="childText1" presStyleLbl="solidAlignAcc1" presStyleIdx="0" presStyleCnt="3">
        <dgm:presLayoutVars>
          <dgm:chMax val="0"/>
          <dgm:chPref val="0"/>
          <dgm:bulletEnabled val="1"/>
        </dgm:presLayoutVars>
      </dgm:prSet>
      <dgm:spPr/>
      <dgm:t>
        <a:bodyPr/>
        <a:lstStyle/>
        <a:p>
          <a:endParaRPr lang="en-IN"/>
        </a:p>
      </dgm:t>
    </dgm:pt>
    <dgm:pt modelId="{3B15FCA1-2C80-4674-A29B-C93D70EC2A71}" type="pres">
      <dgm:prSet presAssocID="{F8BB9D4B-871C-4A77-B8B8-996A3DAE55D5}" presName="parentText2" presStyleLbl="node1" presStyleIdx="1" presStyleCnt="3">
        <dgm:presLayoutVars>
          <dgm:chMax/>
          <dgm:chPref val="3"/>
          <dgm:bulletEnabled val="1"/>
        </dgm:presLayoutVars>
      </dgm:prSet>
      <dgm:spPr/>
      <dgm:t>
        <a:bodyPr/>
        <a:lstStyle/>
        <a:p>
          <a:endParaRPr lang="en-IN"/>
        </a:p>
      </dgm:t>
    </dgm:pt>
    <dgm:pt modelId="{391E964D-0BD8-4A7A-A82E-68A57C4914E0}" type="pres">
      <dgm:prSet presAssocID="{F8BB9D4B-871C-4A77-B8B8-996A3DAE55D5}" presName="childText2" presStyleLbl="solidAlignAcc1" presStyleIdx="1" presStyleCnt="3">
        <dgm:presLayoutVars>
          <dgm:chMax val="0"/>
          <dgm:chPref val="0"/>
          <dgm:bulletEnabled val="1"/>
        </dgm:presLayoutVars>
      </dgm:prSet>
      <dgm:spPr/>
      <dgm:t>
        <a:bodyPr/>
        <a:lstStyle/>
        <a:p>
          <a:endParaRPr lang="en-IN"/>
        </a:p>
      </dgm:t>
    </dgm:pt>
    <dgm:pt modelId="{57F18E53-5808-44ED-BD85-8505A24D6E15}" type="pres">
      <dgm:prSet presAssocID="{BE8DC25C-0BCB-4A99-BAC4-8C111B353958}" presName="parentText3" presStyleLbl="node1" presStyleIdx="2" presStyleCnt="3">
        <dgm:presLayoutVars>
          <dgm:chMax/>
          <dgm:chPref val="3"/>
          <dgm:bulletEnabled val="1"/>
        </dgm:presLayoutVars>
      </dgm:prSet>
      <dgm:spPr/>
      <dgm:t>
        <a:bodyPr/>
        <a:lstStyle/>
        <a:p>
          <a:endParaRPr lang="en-IN"/>
        </a:p>
      </dgm:t>
    </dgm:pt>
    <dgm:pt modelId="{9479F304-3EFE-4381-8C48-4962A3114B8C}" type="pres">
      <dgm:prSet presAssocID="{BE8DC25C-0BCB-4A99-BAC4-8C111B353958}" presName="childText3" presStyleLbl="solidAlignAcc1" presStyleIdx="2" presStyleCnt="3">
        <dgm:presLayoutVars>
          <dgm:chMax val="0"/>
          <dgm:chPref val="0"/>
          <dgm:bulletEnabled val="1"/>
        </dgm:presLayoutVars>
      </dgm:prSet>
      <dgm:spPr/>
      <dgm:t>
        <a:bodyPr/>
        <a:lstStyle/>
        <a:p>
          <a:endParaRPr lang="en-IN"/>
        </a:p>
      </dgm:t>
    </dgm:pt>
  </dgm:ptLst>
  <dgm:cxnLst>
    <dgm:cxn modelId="{5F733412-F54C-41D1-857A-D81653BC2120}" type="presOf" srcId="{F38D7121-BF18-45BE-93B9-03F30B1A5040}" destId="{9479F304-3EFE-4381-8C48-4962A3114B8C}" srcOrd="0" destOrd="0" presId="urn:microsoft.com/office/officeart/2009/3/layout/IncreasingArrowsProcess"/>
    <dgm:cxn modelId="{E9605F7E-A3A7-4B30-8E8A-EC4963A0BA6B}" srcId="{CF3CF4A0-F93B-4D80-8941-10F02E68CCFF}" destId="{A26D2095-A96A-4508-96E6-19C12592CECE}" srcOrd="0" destOrd="0" parTransId="{0C0BCB6C-2618-4ED0-A029-F127A3A21113}" sibTransId="{74171D3A-7FC5-4CA6-AA24-2E127633D3DB}"/>
    <dgm:cxn modelId="{FD30926C-1DB5-4E29-A259-C9FFFA7B8A15}" type="presOf" srcId="{F8BB9D4B-871C-4A77-B8B8-996A3DAE55D5}" destId="{3B15FCA1-2C80-4674-A29B-C93D70EC2A71}" srcOrd="0" destOrd="0" presId="urn:microsoft.com/office/officeart/2009/3/layout/IncreasingArrowsProcess"/>
    <dgm:cxn modelId="{BCC73C9C-C7EE-45B4-B535-18493D5722B0}" type="presOf" srcId="{BE8DC25C-0BCB-4A99-BAC4-8C111B353958}" destId="{57F18E53-5808-44ED-BD85-8505A24D6E15}" srcOrd="0" destOrd="0" presId="urn:microsoft.com/office/officeart/2009/3/layout/IncreasingArrowsProcess"/>
    <dgm:cxn modelId="{F0C2606B-5989-4B1E-A1AE-C93812E5FF22}" type="presOf" srcId="{2113110F-BA27-435B-978E-22BBB4E6517B}" destId="{0128238B-65FF-4401-B62F-5E1648DA7F9D}" srcOrd="0" destOrd="0" presId="urn:microsoft.com/office/officeart/2009/3/layout/IncreasingArrowsProcess"/>
    <dgm:cxn modelId="{3F502846-B48F-4C0D-ACE4-851A55D658C2}" type="presOf" srcId="{A26D2095-A96A-4508-96E6-19C12592CECE}" destId="{3FBB8CA8-B6EF-4F64-B90F-3BCD21F5EAE1}" srcOrd="0" destOrd="0" presId="urn:microsoft.com/office/officeart/2009/3/layout/IncreasingArrowsProcess"/>
    <dgm:cxn modelId="{652A4ED9-6C98-4DC5-88BA-630F6E7CFFEB}" srcId="{2113110F-BA27-435B-978E-22BBB4E6517B}" destId="{BE8DC25C-0BCB-4A99-BAC4-8C111B353958}" srcOrd="2" destOrd="0" parTransId="{ABE89739-64B9-43B4-A53F-8609B82115B5}" sibTransId="{C0F1E8AF-53EA-45BA-B853-7B41A1849F8A}"/>
    <dgm:cxn modelId="{D6A26F70-322F-4AF9-895B-23AF9937F100}" srcId="{BE8DC25C-0BCB-4A99-BAC4-8C111B353958}" destId="{F38D7121-BF18-45BE-93B9-03F30B1A5040}" srcOrd="0" destOrd="0" parTransId="{AAA6127C-8174-4139-B045-C717D51B4FDF}" sibTransId="{309BA7E4-19B4-44B9-A2C1-EECF836B5588}"/>
    <dgm:cxn modelId="{F4BC0173-7652-4842-862C-782143CD0398}" type="presOf" srcId="{CF3CF4A0-F93B-4D80-8941-10F02E68CCFF}" destId="{66BF1145-0815-4835-BAEB-3A247C37E9E3}" srcOrd="0" destOrd="0" presId="urn:microsoft.com/office/officeart/2009/3/layout/IncreasingArrowsProcess"/>
    <dgm:cxn modelId="{9D78EF7C-BF83-43A2-AB74-A785FA1D2426}" srcId="{F8BB9D4B-871C-4A77-B8B8-996A3DAE55D5}" destId="{0DDC08D9-3A40-41EC-9108-3848A3A9A540}" srcOrd="0" destOrd="0" parTransId="{4459ED34-C3F4-4E44-88E8-5CCE65506859}" sibTransId="{7BA517B9-346F-42F0-917D-7712865EBBC7}"/>
    <dgm:cxn modelId="{15AD8622-8EF2-454E-8E7D-19F67C78911F}" srcId="{2113110F-BA27-435B-978E-22BBB4E6517B}" destId="{F8BB9D4B-871C-4A77-B8B8-996A3DAE55D5}" srcOrd="1" destOrd="0" parTransId="{17673A2C-5CF8-4072-A6FD-8145F380D9CB}" sibTransId="{04BA413C-4BC1-4ABD-8FEA-63B67FDF67AB}"/>
    <dgm:cxn modelId="{52A29E3D-7E64-4FC0-9AEE-A08236C242A7}" srcId="{2113110F-BA27-435B-978E-22BBB4E6517B}" destId="{CF3CF4A0-F93B-4D80-8941-10F02E68CCFF}" srcOrd="0" destOrd="0" parTransId="{FFF310CB-D751-4F05-8F44-32C9D3A16E5A}" sibTransId="{746CFA05-8070-49BB-A021-DBB1E8F88638}"/>
    <dgm:cxn modelId="{945C25F0-0728-4A91-AD44-7870D58E832B}" type="presOf" srcId="{0DDC08D9-3A40-41EC-9108-3848A3A9A540}" destId="{391E964D-0BD8-4A7A-A82E-68A57C4914E0}" srcOrd="0" destOrd="0" presId="urn:microsoft.com/office/officeart/2009/3/layout/IncreasingArrowsProcess"/>
    <dgm:cxn modelId="{EEFF8F6F-BA92-4438-B151-03EB636E9169}" type="presParOf" srcId="{0128238B-65FF-4401-B62F-5E1648DA7F9D}" destId="{66BF1145-0815-4835-BAEB-3A247C37E9E3}" srcOrd="0" destOrd="0" presId="urn:microsoft.com/office/officeart/2009/3/layout/IncreasingArrowsProcess"/>
    <dgm:cxn modelId="{3C629DB9-E926-44E4-A41F-9619E952CC69}" type="presParOf" srcId="{0128238B-65FF-4401-B62F-5E1648DA7F9D}" destId="{3FBB8CA8-B6EF-4F64-B90F-3BCD21F5EAE1}" srcOrd="1" destOrd="0" presId="urn:microsoft.com/office/officeart/2009/3/layout/IncreasingArrowsProcess"/>
    <dgm:cxn modelId="{057EA69D-5D80-473F-97C6-EEBA050DF382}" type="presParOf" srcId="{0128238B-65FF-4401-B62F-5E1648DA7F9D}" destId="{3B15FCA1-2C80-4674-A29B-C93D70EC2A71}" srcOrd="2" destOrd="0" presId="urn:microsoft.com/office/officeart/2009/3/layout/IncreasingArrowsProcess"/>
    <dgm:cxn modelId="{37D8B9F5-E669-4CC4-A739-C6F738F400E6}" type="presParOf" srcId="{0128238B-65FF-4401-B62F-5E1648DA7F9D}" destId="{391E964D-0BD8-4A7A-A82E-68A57C4914E0}" srcOrd="3" destOrd="0" presId="urn:microsoft.com/office/officeart/2009/3/layout/IncreasingArrowsProcess"/>
    <dgm:cxn modelId="{F85F6533-EA5C-4C60-ADEA-2F3A00E9951E}" type="presParOf" srcId="{0128238B-65FF-4401-B62F-5E1648DA7F9D}" destId="{57F18E53-5808-44ED-BD85-8505A24D6E15}" srcOrd="4" destOrd="0" presId="urn:microsoft.com/office/officeart/2009/3/layout/IncreasingArrowsProcess"/>
    <dgm:cxn modelId="{E539302B-E743-484E-8CCC-3F92BD7FF54A}" type="presParOf" srcId="{0128238B-65FF-4401-B62F-5E1648DA7F9D}" destId="{9479F304-3EFE-4381-8C48-4962A3114B8C}"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588B2B-6E08-4476-80AD-942CA22900B1}" type="doc">
      <dgm:prSet loTypeId="urn:microsoft.com/office/officeart/2005/8/layout/radial6" loCatId="relationship" qsTypeId="urn:microsoft.com/office/officeart/2005/8/quickstyle/simple1" qsCatId="simple" csTypeId="urn:microsoft.com/office/officeart/2005/8/colors/accent0_3" csCatId="mainScheme" phldr="1"/>
      <dgm:spPr/>
      <dgm:t>
        <a:bodyPr/>
        <a:lstStyle/>
        <a:p>
          <a:endParaRPr lang="en-US"/>
        </a:p>
      </dgm:t>
    </dgm:pt>
    <dgm:pt modelId="{B0307F4C-CE20-42FD-BB45-AFDB8C7AE2AF}">
      <dgm:prSet phldrT="[Text]"/>
      <dgm:spPr/>
      <dgm:t>
        <a:bodyPr/>
        <a:lstStyle/>
        <a:p>
          <a:r>
            <a:rPr lang="en-US" dirty="0"/>
            <a:t>Rapid Prototyping</a:t>
          </a:r>
        </a:p>
      </dgm:t>
    </dgm:pt>
    <dgm:pt modelId="{7A39F117-99C5-49EE-BF18-CEFD64D95A14}" type="parTrans" cxnId="{07D13B13-0A09-4A0D-9D7A-8A82B5CCF069}">
      <dgm:prSet/>
      <dgm:spPr/>
      <dgm:t>
        <a:bodyPr/>
        <a:lstStyle/>
        <a:p>
          <a:endParaRPr lang="en-US"/>
        </a:p>
      </dgm:t>
    </dgm:pt>
    <dgm:pt modelId="{8574694B-5331-4DB5-8C07-E5BEF55D6FE8}" type="sibTrans" cxnId="{07D13B13-0A09-4A0D-9D7A-8A82B5CCF069}">
      <dgm:prSet/>
      <dgm:spPr/>
      <dgm:t>
        <a:bodyPr/>
        <a:lstStyle/>
        <a:p>
          <a:endParaRPr lang="en-US"/>
        </a:p>
      </dgm:t>
    </dgm:pt>
    <dgm:pt modelId="{25B2ABB4-FABA-4CC4-9739-7852FD638A65}">
      <dgm:prSet phldrT="[Text]"/>
      <dgm:spPr/>
      <dgm:t>
        <a:bodyPr/>
        <a:lstStyle/>
        <a:p>
          <a:r>
            <a:rPr lang="en-US" dirty="0"/>
            <a:t>Input</a:t>
          </a:r>
        </a:p>
      </dgm:t>
    </dgm:pt>
    <dgm:pt modelId="{23047F2C-C1BD-43C3-B017-E1D8ECFB8677}" type="parTrans" cxnId="{0595F35D-4452-4949-9E78-04E8FFE233A0}">
      <dgm:prSet/>
      <dgm:spPr/>
      <dgm:t>
        <a:bodyPr/>
        <a:lstStyle/>
        <a:p>
          <a:endParaRPr lang="en-US"/>
        </a:p>
      </dgm:t>
    </dgm:pt>
    <dgm:pt modelId="{4A223C7B-5B95-4C55-9CA6-90C126F0D381}" type="sibTrans" cxnId="{0595F35D-4452-4949-9E78-04E8FFE233A0}">
      <dgm:prSet/>
      <dgm:spPr/>
      <dgm:t>
        <a:bodyPr/>
        <a:lstStyle/>
        <a:p>
          <a:endParaRPr lang="en-US"/>
        </a:p>
      </dgm:t>
    </dgm:pt>
    <dgm:pt modelId="{FDF6E3FA-275D-4EC4-BC84-439616F4EC63}">
      <dgm:prSet phldrT="[Text]"/>
      <dgm:spPr/>
      <dgm:t>
        <a:bodyPr/>
        <a:lstStyle/>
        <a:p>
          <a:r>
            <a:rPr lang="en-US" dirty="0"/>
            <a:t>Method</a:t>
          </a:r>
        </a:p>
      </dgm:t>
    </dgm:pt>
    <dgm:pt modelId="{C24E2779-FF13-42E8-827B-F0FFF64181EC}" type="parTrans" cxnId="{5F4D410F-1E11-4BEA-8F0A-46BE18298D78}">
      <dgm:prSet/>
      <dgm:spPr/>
      <dgm:t>
        <a:bodyPr/>
        <a:lstStyle/>
        <a:p>
          <a:endParaRPr lang="en-US"/>
        </a:p>
      </dgm:t>
    </dgm:pt>
    <dgm:pt modelId="{CA597F3B-3E10-448C-8234-320A58EEF8A0}" type="sibTrans" cxnId="{5F4D410F-1E11-4BEA-8F0A-46BE18298D78}">
      <dgm:prSet/>
      <dgm:spPr/>
      <dgm:t>
        <a:bodyPr/>
        <a:lstStyle/>
        <a:p>
          <a:endParaRPr lang="en-US"/>
        </a:p>
      </dgm:t>
    </dgm:pt>
    <dgm:pt modelId="{6837D0C5-3163-45C5-A361-DF2491F88943}">
      <dgm:prSet phldrT="[Text]"/>
      <dgm:spPr/>
      <dgm:t>
        <a:bodyPr/>
        <a:lstStyle/>
        <a:p>
          <a:r>
            <a:rPr lang="en-US" dirty="0"/>
            <a:t>Material</a:t>
          </a:r>
        </a:p>
      </dgm:t>
    </dgm:pt>
    <dgm:pt modelId="{15F1F868-F536-49AA-AA0C-22AEE8A6A5FD}" type="parTrans" cxnId="{0E0A29B2-7931-401A-9D21-D796ED9B47DC}">
      <dgm:prSet/>
      <dgm:spPr/>
      <dgm:t>
        <a:bodyPr/>
        <a:lstStyle/>
        <a:p>
          <a:endParaRPr lang="en-US"/>
        </a:p>
      </dgm:t>
    </dgm:pt>
    <dgm:pt modelId="{22B2CA8A-A201-4CEE-AE91-1D358AD666C6}" type="sibTrans" cxnId="{0E0A29B2-7931-401A-9D21-D796ED9B47DC}">
      <dgm:prSet/>
      <dgm:spPr/>
      <dgm:t>
        <a:bodyPr/>
        <a:lstStyle/>
        <a:p>
          <a:endParaRPr lang="en-US"/>
        </a:p>
      </dgm:t>
    </dgm:pt>
    <dgm:pt modelId="{C0AF39B6-7CF5-4030-B5F1-A27A55D8FA2E}">
      <dgm:prSet phldrT="[Text]"/>
      <dgm:spPr/>
      <dgm:t>
        <a:bodyPr/>
        <a:lstStyle/>
        <a:p>
          <a:r>
            <a:rPr lang="en-US" dirty="0"/>
            <a:t>Application</a:t>
          </a:r>
        </a:p>
      </dgm:t>
    </dgm:pt>
    <dgm:pt modelId="{D8C0F095-A638-46D2-A3E3-FF90AA734208}" type="parTrans" cxnId="{98F54C79-310F-4308-A099-09A2A26E3D6D}">
      <dgm:prSet/>
      <dgm:spPr/>
      <dgm:t>
        <a:bodyPr/>
        <a:lstStyle/>
        <a:p>
          <a:endParaRPr lang="en-US"/>
        </a:p>
      </dgm:t>
    </dgm:pt>
    <dgm:pt modelId="{68DBEAC1-7AA7-4E81-ADB7-1A39B6BF2C38}" type="sibTrans" cxnId="{98F54C79-310F-4308-A099-09A2A26E3D6D}">
      <dgm:prSet/>
      <dgm:spPr/>
      <dgm:t>
        <a:bodyPr/>
        <a:lstStyle/>
        <a:p>
          <a:endParaRPr lang="en-US"/>
        </a:p>
      </dgm:t>
    </dgm:pt>
    <dgm:pt modelId="{B4CBBCB7-1B99-42D3-923F-949850093DF1}" type="pres">
      <dgm:prSet presAssocID="{22588B2B-6E08-4476-80AD-942CA22900B1}" presName="Name0" presStyleCnt="0">
        <dgm:presLayoutVars>
          <dgm:chMax val="1"/>
          <dgm:dir/>
          <dgm:animLvl val="ctr"/>
          <dgm:resizeHandles val="exact"/>
        </dgm:presLayoutVars>
      </dgm:prSet>
      <dgm:spPr/>
      <dgm:t>
        <a:bodyPr/>
        <a:lstStyle/>
        <a:p>
          <a:endParaRPr lang="en-IN"/>
        </a:p>
      </dgm:t>
    </dgm:pt>
    <dgm:pt modelId="{CDC563D0-0690-42F3-A0F3-2B2DF27B7373}" type="pres">
      <dgm:prSet presAssocID="{B0307F4C-CE20-42FD-BB45-AFDB8C7AE2AF}" presName="centerShape" presStyleLbl="node0" presStyleIdx="0" presStyleCnt="1"/>
      <dgm:spPr/>
      <dgm:t>
        <a:bodyPr/>
        <a:lstStyle/>
        <a:p>
          <a:endParaRPr lang="en-IN"/>
        </a:p>
      </dgm:t>
    </dgm:pt>
    <dgm:pt modelId="{3F266607-3C8B-4FD1-B6C9-D2428E8E97AE}" type="pres">
      <dgm:prSet presAssocID="{25B2ABB4-FABA-4CC4-9739-7852FD638A65}" presName="node" presStyleLbl="node1" presStyleIdx="0" presStyleCnt="4">
        <dgm:presLayoutVars>
          <dgm:bulletEnabled val="1"/>
        </dgm:presLayoutVars>
      </dgm:prSet>
      <dgm:spPr/>
      <dgm:t>
        <a:bodyPr/>
        <a:lstStyle/>
        <a:p>
          <a:endParaRPr lang="en-IN"/>
        </a:p>
      </dgm:t>
    </dgm:pt>
    <dgm:pt modelId="{36CC2763-E7B6-4D8E-9151-7E7993868DC9}" type="pres">
      <dgm:prSet presAssocID="{25B2ABB4-FABA-4CC4-9739-7852FD638A65}" presName="dummy" presStyleCnt="0"/>
      <dgm:spPr/>
    </dgm:pt>
    <dgm:pt modelId="{9293C9E8-9372-4488-B3EA-B1B0CF5AED55}" type="pres">
      <dgm:prSet presAssocID="{4A223C7B-5B95-4C55-9CA6-90C126F0D381}" presName="sibTrans" presStyleLbl="sibTrans2D1" presStyleIdx="0" presStyleCnt="4"/>
      <dgm:spPr/>
      <dgm:t>
        <a:bodyPr/>
        <a:lstStyle/>
        <a:p>
          <a:endParaRPr lang="en-IN"/>
        </a:p>
      </dgm:t>
    </dgm:pt>
    <dgm:pt modelId="{0C2E8444-BB96-4587-A91B-17209E7D9C4D}" type="pres">
      <dgm:prSet presAssocID="{FDF6E3FA-275D-4EC4-BC84-439616F4EC63}" presName="node" presStyleLbl="node1" presStyleIdx="1" presStyleCnt="4">
        <dgm:presLayoutVars>
          <dgm:bulletEnabled val="1"/>
        </dgm:presLayoutVars>
      </dgm:prSet>
      <dgm:spPr/>
      <dgm:t>
        <a:bodyPr/>
        <a:lstStyle/>
        <a:p>
          <a:endParaRPr lang="en-IN"/>
        </a:p>
      </dgm:t>
    </dgm:pt>
    <dgm:pt modelId="{B271D57F-E4AA-4BE7-9668-372141799671}" type="pres">
      <dgm:prSet presAssocID="{FDF6E3FA-275D-4EC4-BC84-439616F4EC63}" presName="dummy" presStyleCnt="0"/>
      <dgm:spPr/>
    </dgm:pt>
    <dgm:pt modelId="{2A082E75-3BE1-48F2-9407-542CB6724663}" type="pres">
      <dgm:prSet presAssocID="{CA597F3B-3E10-448C-8234-320A58EEF8A0}" presName="sibTrans" presStyleLbl="sibTrans2D1" presStyleIdx="1" presStyleCnt="4"/>
      <dgm:spPr/>
      <dgm:t>
        <a:bodyPr/>
        <a:lstStyle/>
        <a:p>
          <a:endParaRPr lang="en-IN"/>
        </a:p>
      </dgm:t>
    </dgm:pt>
    <dgm:pt modelId="{0B2B591B-8884-4CAD-BB25-0B92EBA10D82}" type="pres">
      <dgm:prSet presAssocID="{6837D0C5-3163-45C5-A361-DF2491F88943}" presName="node" presStyleLbl="node1" presStyleIdx="2" presStyleCnt="4">
        <dgm:presLayoutVars>
          <dgm:bulletEnabled val="1"/>
        </dgm:presLayoutVars>
      </dgm:prSet>
      <dgm:spPr/>
      <dgm:t>
        <a:bodyPr/>
        <a:lstStyle/>
        <a:p>
          <a:endParaRPr lang="en-IN"/>
        </a:p>
      </dgm:t>
    </dgm:pt>
    <dgm:pt modelId="{9479D308-0CC2-4FC5-89F0-83DCEC555957}" type="pres">
      <dgm:prSet presAssocID="{6837D0C5-3163-45C5-A361-DF2491F88943}" presName="dummy" presStyleCnt="0"/>
      <dgm:spPr/>
    </dgm:pt>
    <dgm:pt modelId="{52740E32-0395-4283-B6CF-96496ECCAEFF}" type="pres">
      <dgm:prSet presAssocID="{22B2CA8A-A201-4CEE-AE91-1D358AD666C6}" presName="sibTrans" presStyleLbl="sibTrans2D1" presStyleIdx="2" presStyleCnt="4"/>
      <dgm:spPr/>
      <dgm:t>
        <a:bodyPr/>
        <a:lstStyle/>
        <a:p>
          <a:endParaRPr lang="en-IN"/>
        </a:p>
      </dgm:t>
    </dgm:pt>
    <dgm:pt modelId="{58A569D0-7BF1-4A26-9EA9-4030906A436F}" type="pres">
      <dgm:prSet presAssocID="{C0AF39B6-7CF5-4030-B5F1-A27A55D8FA2E}" presName="node" presStyleLbl="node1" presStyleIdx="3" presStyleCnt="4">
        <dgm:presLayoutVars>
          <dgm:bulletEnabled val="1"/>
        </dgm:presLayoutVars>
      </dgm:prSet>
      <dgm:spPr/>
      <dgm:t>
        <a:bodyPr/>
        <a:lstStyle/>
        <a:p>
          <a:endParaRPr lang="en-IN"/>
        </a:p>
      </dgm:t>
    </dgm:pt>
    <dgm:pt modelId="{8F67E61A-9502-4F63-9EFC-F89BD2AE87A1}" type="pres">
      <dgm:prSet presAssocID="{C0AF39B6-7CF5-4030-B5F1-A27A55D8FA2E}" presName="dummy" presStyleCnt="0"/>
      <dgm:spPr/>
    </dgm:pt>
    <dgm:pt modelId="{D5748DCE-A198-490C-B70F-6849C6076DC4}" type="pres">
      <dgm:prSet presAssocID="{68DBEAC1-7AA7-4E81-ADB7-1A39B6BF2C38}" presName="sibTrans" presStyleLbl="sibTrans2D1" presStyleIdx="3" presStyleCnt="4"/>
      <dgm:spPr/>
      <dgm:t>
        <a:bodyPr/>
        <a:lstStyle/>
        <a:p>
          <a:endParaRPr lang="en-IN"/>
        </a:p>
      </dgm:t>
    </dgm:pt>
  </dgm:ptLst>
  <dgm:cxnLst>
    <dgm:cxn modelId="{8615D52F-EF56-4D67-9E15-B376A97E1C31}" type="presOf" srcId="{22588B2B-6E08-4476-80AD-942CA22900B1}" destId="{B4CBBCB7-1B99-42D3-923F-949850093DF1}" srcOrd="0" destOrd="0" presId="urn:microsoft.com/office/officeart/2005/8/layout/radial6"/>
    <dgm:cxn modelId="{198E8A03-AC53-4FA6-81EE-1D6278CAB1D8}" type="presOf" srcId="{B0307F4C-CE20-42FD-BB45-AFDB8C7AE2AF}" destId="{CDC563D0-0690-42F3-A0F3-2B2DF27B7373}" srcOrd="0" destOrd="0" presId="urn:microsoft.com/office/officeart/2005/8/layout/radial6"/>
    <dgm:cxn modelId="{BAB18A4F-D85B-4E84-B9E3-E70365A33495}" type="presOf" srcId="{68DBEAC1-7AA7-4E81-ADB7-1A39B6BF2C38}" destId="{D5748DCE-A198-490C-B70F-6849C6076DC4}" srcOrd="0" destOrd="0" presId="urn:microsoft.com/office/officeart/2005/8/layout/radial6"/>
    <dgm:cxn modelId="{A6E87182-7B13-43B0-93FB-506CE866A4EE}" type="presOf" srcId="{FDF6E3FA-275D-4EC4-BC84-439616F4EC63}" destId="{0C2E8444-BB96-4587-A91B-17209E7D9C4D}" srcOrd="0" destOrd="0" presId="urn:microsoft.com/office/officeart/2005/8/layout/radial6"/>
    <dgm:cxn modelId="{FBB328EA-2404-460A-BDCA-BC14BE99312D}" type="presOf" srcId="{22B2CA8A-A201-4CEE-AE91-1D358AD666C6}" destId="{52740E32-0395-4283-B6CF-96496ECCAEFF}" srcOrd="0" destOrd="0" presId="urn:microsoft.com/office/officeart/2005/8/layout/radial6"/>
    <dgm:cxn modelId="{0E0A29B2-7931-401A-9D21-D796ED9B47DC}" srcId="{B0307F4C-CE20-42FD-BB45-AFDB8C7AE2AF}" destId="{6837D0C5-3163-45C5-A361-DF2491F88943}" srcOrd="2" destOrd="0" parTransId="{15F1F868-F536-49AA-AA0C-22AEE8A6A5FD}" sibTransId="{22B2CA8A-A201-4CEE-AE91-1D358AD666C6}"/>
    <dgm:cxn modelId="{7C84403A-8D03-40C5-96EB-E7756E633AC6}" type="presOf" srcId="{CA597F3B-3E10-448C-8234-320A58EEF8A0}" destId="{2A082E75-3BE1-48F2-9407-542CB6724663}" srcOrd="0" destOrd="0" presId="urn:microsoft.com/office/officeart/2005/8/layout/radial6"/>
    <dgm:cxn modelId="{318D04A4-4CCC-40BB-A53A-5EAEE4D56CCE}" type="presOf" srcId="{C0AF39B6-7CF5-4030-B5F1-A27A55D8FA2E}" destId="{58A569D0-7BF1-4A26-9EA9-4030906A436F}" srcOrd="0" destOrd="0" presId="urn:microsoft.com/office/officeart/2005/8/layout/radial6"/>
    <dgm:cxn modelId="{2A5D41A5-28FA-4CDD-A7BE-9BDBB49500D6}" type="presOf" srcId="{6837D0C5-3163-45C5-A361-DF2491F88943}" destId="{0B2B591B-8884-4CAD-BB25-0B92EBA10D82}" srcOrd="0" destOrd="0" presId="urn:microsoft.com/office/officeart/2005/8/layout/radial6"/>
    <dgm:cxn modelId="{98F54C79-310F-4308-A099-09A2A26E3D6D}" srcId="{B0307F4C-CE20-42FD-BB45-AFDB8C7AE2AF}" destId="{C0AF39B6-7CF5-4030-B5F1-A27A55D8FA2E}" srcOrd="3" destOrd="0" parTransId="{D8C0F095-A638-46D2-A3E3-FF90AA734208}" sibTransId="{68DBEAC1-7AA7-4E81-ADB7-1A39B6BF2C38}"/>
    <dgm:cxn modelId="{0595F35D-4452-4949-9E78-04E8FFE233A0}" srcId="{B0307F4C-CE20-42FD-BB45-AFDB8C7AE2AF}" destId="{25B2ABB4-FABA-4CC4-9739-7852FD638A65}" srcOrd="0" destOrd="0" parTransId="{23047F2C-C1BD-43C3-B017-E1D8ECFB8677}" sibTransId="{4A223C7B-5B95-4C55-9CA6-90C126F0D381}"/>
    <dgm:cxn modelId="{5F4D410F-1E11-4BEA-8F0A-46BE18298D78}" srcId="{B0307F4C-CE20-42FD-BB45-AFDB8C7AE2AF}" destId="{FDF6E3FA-275D-4EC4-BC84-439616F4EC63}" srcOrd="1" destOrd="0" parTransId="{C24E2779-FF13-42E8-827B-F0FFF64181EC}" sibTransId="{CA597F3B-3E10-448C-8234-320A58EEF8A0}"/>
    <dgm:cxn modelId="{07D13B13-0A09-4A0D-9D7A-8A82B5CCF069}" srcId="{22588B2B-6E08-4476-80AD-942CA22900B1}" destId="{B0307F4C-CE20-42FD-BB45-AFDB8C7AE2AF}" srcOrd="0" destOrd="0" parTransId="{7A39F117-99C5-49EE-BF18-CEFD64D95A14}" sibTransId="{8574694B-5331-4DB5-8C07-E5BEF55D6FE8}"/>
    <dgm:cxn modelId="{3F48C402-2CC2-41BC-BFE9-1E5157D07137}" type="presOf" srcId="{25B2ABB4-FABA-4CC4-9739-7852FD638A65}" destId="{3F266607-3C8B-4FD1-B6C9-D2428E8E97AE}" srcOrd="0" destOrd="0" presId="urn:microsoft.com/office/officeart/2005/8/layout/radial6"/>
    <dgm:cxn modelId="{89767BDE-433A-45CF-86A3-EF20D41B8161}" type="presOf" srcId="{4A223C7B-5B95-4C55-9CA6-90C126F0D381}" destId="{9293C9E8-9372-4488-B3EA-B1B0CF5AED55}" srcOrd="0" destOrd="0" presId="urn:microsoft.com/office/officeart/2005/8/layout/radial6"/>
    <dgm:cxn modelId="{5F3C4CF2-AE95-4797-8E1E-3D835F8DFA45}" type="presParOf" srcId="{B4CBBCB7-1B99-42D3-923F-949850093DF1}" destId="{CDC563D0-0690-42F3-A0F3-2B2DF27B7373}" srcOrd="0" destOrd="0" presId="urn:microsoft.com/office/officeart/2005/8/layout/radial6"/>
    <dgm:cxn modelId="{D69C6C86-4949-447D-AC77-9CE51BF4CF08}" type="presParOf" srcId="{B4CBBCB7-1B99-42D3-923F-949850093DF1}" destId="{3F266607-3C8B-4FD1-B6C9-D2428E8E97AE}" srcOrd="1" destOrd="0" presId="urn:microsoft.com/office/officeart/2005/8/layout/radial6"/>
    <dgm:cxn modelId="{EFC0F8BF-1377-45ED-9F9A-B7C5AC55FC84}" type="presParOf" srcId="{B4CBBCB7-1B99-42D3-923F-949850093DF1}" destId="{36CC2763-E7B6-4D8E-9151-7E7993868DC9}" srcOrd="2" destOrd="0" presId="urn:microsoft.com/office/officeart/2005/8/layout/radial6"/>
    <dgm:cxn modelId="{9AC3A2BD-A70E-4287-937A-118CE6B386DB}" type="presParOf" srcId="{B4CBBCB7-1B99-42D3-923F-949850093DF1}" destId="{9293C9E8-9372-4488-B3EA-B1B0CF5AED55}" srcOrd="3" destOrd="0" presId="urn:microsoft.com/office/officeart/2005/8/layout/radial6"/>
    <dgm:cxn modelId="{D5053A54-8960-485D-B2CF-F00FC8EA99A7}" type="presParOf" srcId="{B4CBBCB7-1B99-42D3-923F-949850093DF1}" destId="{0C2E8444-BB96-4587-A91B-17209E7D9C4D}" srcOrd="4" destOrd="0" presId="urn:microsoft.com/office/officeart/2005/8/layout/radial6"/>
    <dgm:cxn modelId="{1A7F26DD-E1BC-4297-85A3-4C4A3426862E}" type="presParOf" srcId="{B4CBBCB7-1B99-42D3-923F-949850093DF1}" destId="{B271D57F-E4AA-4BE7-9668-372141799671}" srcOrd="5" destOrd="0" presId="urn:microsoft.com/office/officeart/2005/8/layout/radial6"/>
    <dgm:cxn modelId="{756EC670-370F-4E96-B083-0000F72CB97B}" type="presParOf" srcId="{B4CBBCB7-1B99-42D3-923F-949850093DF1}" destId="{2A082E75-3BE1-48F2-9407-542CB6724663}" srcOrd="6" destOrd="0" presId="urn:microsoft.com/office/officeart/2005/8/layout/radial6"/>
    <dgm:cxn modelId="{4D346E33-47DD-4FB8-8B66-212EF001DE42}" type="presParOf" srcId="{B4CBBCB7-1B99-42D3-923F-949850093DF1}" destId="{0B2B591B-8884-4CAD-BB25-0B92EBA10D82}" srcOrd="7" destOrd="0" presId="urn:microsoft.com/office/officeart/2005/8/layout/radial6"/>
    <dgm:cxn modelId="{647DD76D-DD87-41C3-9876-01596D41B150}" type="presParOf" srcId="{B4CBBCB7-1B99-42D3-923F-949850093DF1}" destId="{9479D308-0CC2-4FC5-89F0-83DCEC555957}" srcOrd="8" destOrd="0" presId="urn:microsoft.com/office/officeart/2005/8/layout/radial6"/>
    <dgm:cxn modelId="{9E8BE964-3855-4663-9385-2DC549F96484}" type="presParOf" srcId="{B4CBBCB7-1B99-42D3-923F-949850093DF1}" destId="{52740E32-0395-4283-B6CF-96496ECCAEFF}" srcOrd="9" destOrd="0" presId="urn:microsoft.com/office/officeart/2005/8/layout/radial6"/>
    <dgm:cxn modelId="{B25501C3-FE1F-4E86-AE94-44CEF6E9A46B}" type="presParOf" srcId="{B4CBBCB7-1B99-42D3-923F-949850093DF1}" destId="{58A569D0-7BF1-4A26-9EA9-4030906A436F}" srcOrd="10" destOrd="0" presId="urn:microsoft.com/office/officeart/2005/8/layout/radial6"/>
    <dgm:cxn modelId="{ECA97D76-3B91-4662-99A1-0F4B684D6C82}" type="presParOf" srcId="{B4CBBCB7-1B99-42D3-923F-949850093DF1}" destId="{8F67E61A-9502-4F63-9EFC-F89BD2AE87A1}" srcOrd="11" destOrd="0" presId="urn:microsoft.com/office/officeart/2005/8/layout/radial6"/>
    <dgm:cxn modelId="{C37D2267-9869-48C9-A829-4FA78DCCC151}" type="presParOf" srcId="{B4CBBCB7-1B99-42D3-923F-949850093DF1}" destId="{D5748DCE-A198-490C-B70F-6849C6076DC4}"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8C87C-6532-460F-9C66-9CAD6F5D64AE}" type="doc">
      <dgm:prSet loTypeId="urn:microsoft.com/office/officeart/2008/layout/HorizontalMultiLevelHierarchy" loCatId="hierarchy" qsTypeId="urn:microsoft.com/office/officeart/2005/8/quickstyle/simple1" qsCatId="simple" csTypeId="urn:microsoft.com/office/officeart/2005/8/colors/accent0_1" csCatId="mainScheme" phldr="1"/>
      <dgm:spPr/>
      <dgm:t>
        <a:bodyPr/>
        <a:lstStyle/>
        <a:p>
          <a:endParaRPr lang="en-US"/>
        </a:p>
      </dgm:t>
    </dgm:pt>
    <dgm:pt modelId="{FEA7772F-0FE6-4666-B93F-0EE0E3D09A22}">
      <dgm:prSet phldrT="[Text]"/>
      <dgm:spPr/>
      <dgm:t>
        <a:bodyPr/>
        <a:lstStyle/>
        <a:p>
          <a:r>
            <a:rPr lang="en-US" dirty="0"/>
            <a:t>Advantages of Rapid Prototyping</a:t>
          </a:r>
        </a:p>
      </dgm:t>
    </dgm:pt>
    <dgm:pt modelId="{F7E2C7D4-AA5E-4367-A374-1F1EF69ADBC2}" type="parTrans" cxnId="{41B5C6F1-3471-4F3D-99B2-D75CD4949EC0}">
      <dgm:prSet/>
      <dgm:spPr/>
      <dgm:t>
        <a:bodyPr/>
        <a:lstStyle/>
        <a:p>
          <a:endParaRPr lang="en-US"/>
        </a:p>
      </dgm:t>
    </dgm:pt>
    <dgm:pt modelId="{A18CBD32-59C2-48CB-B990-0D72F6E78AF7}" type="sibTrans" cxnId="{41B5C6F1-3471-4F3D-99B2-D75CD4949EC0}">
      <dgm:prSet/>
      <dgm:spPr/>
      <dgm:t>
        <a:bodyPr/>
        <a:lstStyle/>
        <a:p>
          <a:endParaRPr lang="en-US"/>
        </a:p>
      </dgm:t>
    </dgm:pt>
    <dgm:pt modelId="{B03E505B-9496-4B8D-8E9D-AE89A3BAF26D}">
      <dgm:prSet phldrT="[Text]"/>
      <dgm:spPr/>
      <dgm:t>
        <a:bodyPr/>
        <a:lstStyle/>
        <a:p>
          <a:r>
            <a:rPr lang="en-US" dirty="0"/>
            <a:t>Direct Benefits 	</a:t>
          </a:r>
        </a:p>
      </dgm:t>
    </dgm:pt>
    <dgm:pt modelId="{6884E46E-93C3-4981-9041-6377A6D0652F}" type="parTrans" cxnId="{606EF557-09B7-4F4E-BF51-60DB5BCEE437}">
      <dgm:prSet/>
      <dgm:spPr/>
      <dgm:t>
        <a:bodyPr/>
        <a:lstStyle/>
        <a:p>
          <a:endParaRPr lang="en-US"/>
        </a:p>
      </dgm:t>
    </dgm:pt>
    <dgm:pt modelId="{AFA364F3-201F-4FDC-BBD0-A26F8FD71BC3}" type="sibTrans" cxnId="{606EF557-09B7-4F4E-BF51-60DB5BCEE437}">
      <dgm:prSet/>
      <dgm:spPr/>
      <dgm:t>
        <a:bodyPr/>
        <a:lstStyle/>
        <a:p>
          <a:endParaRPr lang="en-US"/>
        </a:p>
      </dgm:t>
    </dgm:pt>
    <dgm:pt modelId="{B8BE8591-70AA-4D5C-9494-E6728ED31947}">
      <dgm:prSet phldrT="[Text]"/>
      <dgm:spPr/>
      <dgm:t>
        <a:bodyPr/>
        <a:lstStyle/>
        <a:p>
          <a:r>
            <a:rPr lang="en-US" dirty="0"/>
            <a:t>Benefits to Product Designers</a:t>
          </a:r>
        </a:p>
      </dgm:t>
    </dgm:pt>
    <dgm:pt modelId="{A4626D47-46D6-4FFF-BCC2-F1A1358D74E9}" type="parTrans" cxnId="{C0A04839-17EB-48B8-8880-6414727F47A6}">
      <dgm:prSet/>
      <dgm:spPr/>
      <dgm:t>
        <a:bodyPr/>
        <a:lstStyle/>
        <a:p>
          <a:endParaRPr lang="en-US"/>
        </a:p>
      </dgm:t>
    </dgm:pt>
    <dgm:pt modelId="{EA8B9AB5-152D-473F-AE85-A53840AAFF06}" type="sibTrans" cxnId="{C0A04839-17EB-48B8-8880-6414727F47A6}">
      <dgm:prSet/>
      <dgm:spPr/>
      <dgm:t>
        <a:bodyPr/>
        <a:lstStyle/>
        <a:p>
          <a:endParaRPr lang="en-US"/>
        </a:p>
      </dgm:t>
    </dgm:pt>
    <dgm:pt modelId="{2002CE6E-C1C5-48ED-BFA4-D95596857F02}">
      <dgm:prSet phldrT="[Text]"/>
      <dgm:spPr/>
      <dgm:t>
        <a:bodyPr/>
        <a:lstStyle/>
        <a:p>
          <a:r>
            <a:rPr lang="en-US" dirty="0"/>
            <a:t>Benefits to tooling and Manufacturing </a:t>
          </a:r>
          <a:r>
            <a:rPr lang="en-US" dirty="0" err="1"/>
            <a:t>Engg</a:t>
          </a:r>
          <a:endParaRPr lang="en-US" dirty="0"/>
        </a:p>
      </dgm:t>
    </dgm:pt>
    <dgm:pt modelId="{3F399617-6DD6-4840-9121-E6EFB44F884C}" type="parTrans" cxnId="{CBCD8E19-465E-4751-80BD-0DF3419C3CA7}">
      <dgm:prSet/>
      <dgm:spPr/>
      <dgm:t>
        <a:bodyPr/>
        <a:lstStyle/>
        <a:p>
          <a:endParaRPr lang="en-US"/>
        </a:p>
      </dgm:t>
    </dgm:pt>
    <dgm:pt modelId="{A4834503-9805-4935-A553-A38D6A5E3AF7}" type="sibTrans" cxnId="{CBCD8E19-465E-4751-80BD-0DF3419C3CA7}">
      <dgm:prSet/>
      <dgm:spPr/>
      <dgm:t>
        <a:bodyPr/>
        <a:lstStyle/>
        <a:p>
          <a:endParaRPr lang="en-US"/>
        </a:p>
      </dgm:t>
    </dgm:pt>
    <dgm:pt modelId="{A0E8EBF0-B66F-417D-9CBB-DBC5CEFD731A}">
      <dgm:prSet phldrT="[Text]"/>
      <dgm:spPr/>
      <dgm:t>
        <a:bodyPr/>
        <a:lstStyle/>
        <a:p>
          <a:r>
            <a:rPr lang="en-US" dirty="0"/>
            <a:t>Indirect Benefits </a:t>
          </a:r>
        </a:p>
      </dgm:t>
    </dgm:pt>
    <dgm:pt modelId="{208AD2C3-CA8A-4FCF-A3DC-7F397DACA9C0}" type="parTrans" cxnId="{BA86711C-A599-417B-96E7-655CD3C18F01}">
      <dgm:prSet/>
      <dgm:spPr/>
      <dgm:t>
        <a:bodyPr/>
        <a:lstStyle/>
        <a:p>
          <a:endParaRPr lang="en-US"/>
        </a:p>
      </dgm:t>
    </dgm:pt>
    <dgm:pt modelId="{213BBD07-D1BA-4038-9389-1F75454CB4CD}" type="sibTrans" cxnId="{BA86711C-A599-417B-96E7-655CD3C18F01}">
      <dgm:prSet/>
      <dgm:spPr/>
      <dgm:t>
        <a:bodyPr/>
        <a:lstStyle/>
        <a:p>
          <a:endParaRPr lang="en-US"/>
        </a:p>
      </dgm:t>
    </dgm:pt>
    <dgm:pt modelId="{2DEE256C-E877-4C66-8A6D-C844E176F60C}">
      <dgm:prSet phldrT="[Text]"/>
      <dgm:spPr/>
      <dgm:t>
        <a:bodyPr/>
        <a:lstStyle/>
        <a:p>
          <a:r>
            <a:rPr lang="en-US" dirty="0"/>
            <a:t>Benefits to Marketers</a:t>
          </a:r>
        </a:p>
      </dgm:t>
    </dgm:pt>
    <dgm:pt modelId="{25158DB1-3C68-43C6-BBFD-2BE59B54FE5C}" type="parTrans" cxnId="{C091C1C5-096F-42ED-AC23-E6EE1F2E4EC1}">
      <dgm:prSet/>
      <dgm:spPr/>
      <dgm:t>
        <a:bodyPr/>
        <a:lstStyle/>
        <a:p>
          <a:endParaRPr lang="en-US"/>
        </a:p>
      </dgm:t>
    </dgm:pt>
    <dgm:pt modelId="{DCAE1ADC-CD93-4240-829C-6A1B51354AF5}" type="sibTrans" cxnId="{C091C1C5-096F-42ED-AC23-E6EE1F2E4EC1}">
      <dgm:prSet/>
      <dgm:spPr/>
      <dgm:t>
        <a:bodyPr/>
        <a:lstStyle/>
        <a:p>
          <a:endParaRPr lang="en-US"/>
        </a:p>
      </dgm:t>
    </dgm:pt>
    <dgm:pt modelId="{40FA3F00-1FCB-45BF-87B7-B4C1F98D73C2}">
      <dgm:prSet/>
      <dgm:spPr/>
      <dgm:t>
        <a:bodyPr/>
        <a:lstStyle/>
        <a:p>
          <a:r>
            <a:rPr lang="en-US" dirty="0"/>
            <a:t>Benefits to Consumers</a:t>
          </a:r>
        </a:p>
      </dgm:t>
    </dgm:pt>
    <dgm:pt modelId="{4D9C33E9-65EB-4158-85EE-3A57BB334756}" type="parTrans" cxnId="{EC2656B7-9805-4805-A6E0-4EA762EC49F4}">
      <dgm:prSet/>
      <dgm:spPr/>
      <dgm:t>
        <a:bodyPr/>
        <a:lstStyle/>
        <a:p>
          <a:endParaRPr lang="en-US"/>
        </a:p>
      </dgm:t>
    </dgm:pt>
    <dgm:pt modelId="{246EF069-0C71-49AA-8D24-928926C55A03}" type="sibTrans" cxnId="{EC2656B7-9805-4805-A6E0-4EA762EC49F4}">
      <dgm:prSet/>
      <dgm:spPr/>
      <dgm:t>
        <a:bodyPr/>
        <a:lstStyle/>
        <a:p>
          <a:endParaRPr lang="en-US"/>
        </a:p>
      </dgm:t>
    </dgm:pt>
    <dgm:pt modelId="{F841AD16-7A5E-4940-9794-7082DB384B72}" type="pres">
      <dgm:prSet presAssocID="{3CE8C87C-6532-460F-9C66-9CAD6F5D64AE}" presName="Name0" presStyleCnt="0">
        <dgm:presLayoutVars>
          <dgm:chPref val="1"/>
          <dgm:dir/>
          <dgm:animOne val="branch"/>
          <dgm:animLvl val="lvl"/>
          <dgm:resizeHandles val="exact"/>
        </dgm:presLayoutVars>
      </dgm:prSet>
      <dgm:spPr/>
      <dgm:t>
        <a:bodyPr/>
        <a:lstStyle/>
        <a:p>
          <a:endParaRPr lang="en-IN"/>
        </a:p>
      </dgm:t>
    </dgm:pt>
    <dgm:pt modelId="{6B294A85-5170-4657-B45A-2511F2C4B0E2}" type="pres">
      <dgm:prSet presAssocID="{FEA7772F-0FE6-4666-B93F-0EE0E3D09A22}" presName="root1" presStyleCnt="0"/>
      <dgm:spPr/>
    </dgm:pt>
    <dgm:pt modelId="{2C9C4AC1-F648-48ED-9B4E-DF98278506CB}" type="pres">
      <dgm:prSet presAssocID="{FEA7772F-0FE6-4666-B93F-0EE0E3D09A22}" presName="LevelOneTextNode" presStyleLbl="node0" presStyleIdx="0" presStyleCnt="1">
        <dgm:presLayoutVars>
          <dgm:chPref val="3"/>
        </dgm:presLayoutVars>
      </dgm:prSet>
      <dgm:spPr/>
      <dgm:t>
        <a:bodyPr/>
        <a:lstStyle/>
        <a:p>
          <a:endParaRPr lang="en-IN"/>
        </a:p>
      </dgm:t>
    </dgm:pt>
    <dgm:pt modelId="{FF507293-AF91-42E5-A409-CA8B27FEB452}" type="pres">
      <dgm:prSet presAssocID="{FEA7772F-0FE6-4666-B93F-0EE0E3D09A22}" presName="level2hierChild" presStyleCnt="0"/>
      <dgm:spPr/>
    </dgm:pt>
    <dgm:pt modelId="{610998E4-CEF4-4B2B-8018-C4C694B038D3}" type="pres">
      <dgm:prSet presAssocID="{6884E46E-93C3-4981-9041-6377A6D0652F}" presName="conn2-1" presStyleLbl="parChTrans1D2" presStyleIdx="0" presStyleCnt="2"/>
      <dgm:spPr/>
      <dgm:t>
        <a:bodyPr/>
        <a:lstStyle/>
        <a:p>
          <a:endParaRPr lang="en-IN"/>
        </a:p>
      </dgm:t>
    </dgm:pt>
    <dgm:pt modelId="{09743091-C170-4C03-8FFA-CAD61E11E9CE}" type="pres">
      <dgm:prSet presAssocID="{6884E46E-93C3-4981-9041-6377A6D0652F}" presName="connTx" presStyleLbl="parChTrans1D2" presStyleIdx="0" presStyleCnt="2"/>
      <dgm:spPr/>
      <dgm:t>
        <a:bodyPr/>
        <a:lstStyle/>
        <a:p>
          <a:endParaRPr lang="en-IN"/>
        </a:p>
      </dgm:t>
    </dgm:pt>
    <dgm:pt modelId="{848C079C-85BB-4A71-98C2-36A1E54F42EB}" type="pres">
      <dgm:prSet presAssocID="{B03E505B-9496-4B8D-8E9D-AE89A3BAF26D}" presName="root2" presStyleCnt="0"/>
      <dgm:spPr/>
    </dgm:pt>
    <dgm:pt modelId="{299AAF0D-43E5-4321-8E6A-B1580982E25C}" type="pres">
      <dgm:prSet presAssocID="{B03E505B-9496-4B8D-8E9D-AE89A3BAF26D}" presName="LevelTwoTextNode" presStyleLbl="node2" presStyleIdx="0" presStyleCnt="2">
        <dgm:presLayoutVars>
          <dgm:chPref val="3"/>
        </dgm:presLayoutVars>
      </dgm:prSet>
      <dgm:spPr/>
      <dgm:t>
        <a:bodyPr/>
        <a:lstStyle/>
        <a:p>
          <a:endParaRPr lang="en-IN"/>
        </a:p>
      </dgm:t>
    </dgm:pt>
    <dgm:pt modelId="{92FB5EEA-4A83-4E31-A893-3EE6F63D7108}" type="pres">
      <dgm:prSet presAssocID="{B03E505B-9496-4B8D-8E9D-AE89A3BAF26D}" presName="level3hierChild" presStyleCnt="0"/>
      <dgm:spPr/>
    </dgm:pt>
    <dgm:pt modelId="{DEC4A58D-77DF-44EB-B01A-81027CB7ACFB}" type="pres">
      <dgm:prSet presAssocID="{A4626D47-46D6-4FFF-BCC2-F1A1358D74E9}" presName="conn2-1" presStyleLbl="parChTrans1D3" presStyleIdx="0" presStyleCnt="4"/>
      <dgm:spPr/>
      <dgm:t>
        <a:bodyPr/>
        <a:lstStyle/>
        <a:p>
          <a:endParaRPr lang="en-IN"/>
        </a:p>
      </dgm:t>
    </dgm:pt>
    <dgm:pt modelId="{9F88F550-BF83-4470-9BB9-6C2C2348C654}" type="pres">
      <dgm:prSet presAssocID="{A4626D47-46D6-4FFF-BCC2-F1A1358D74E9}" presName="connTx" presStyleLbl="parChTrans1D3" presStyleIdx="0" presStyleCnt="4"/>
      <dgm:spPr/>
      <dgm:t>
        <a:bodyPr/>
        <a:lstStyle/>
        <a:p>
          <a:endParaRPr lang="en-IN"/>
        </a:p>
      </dgm:t>
    </dgm:pt>
    <dgm:pt modelId="{86C573F7-7291-485F-A22A-D4851CCD89BF}" type="pres">
      <dgm:prSet presAssocID="{B8BE8591-70AA-4D5C-9494-E6728ED31947}" presName="root2" presStyleCnt="0"/>
      <dgm:spPr/>
    </dgm:pt>
    <dgm:pt modelId="{61DAAAE9-02E2-4936-89D4-AE218C6C1D6D}" type="pres">
      <dgm:prSet presAssocID="{B8BE8591-70AA-4D5C-9494-E6728ED31947}" presName="LevelTwoTextNode" presStyleLbl="node3" presStyleIdx="0" presStyleCnt="4" custLinFactNeighborX="1043">
        <dgm:presLayoutVars>
          <dgm:chPref val="3"/>
        </dgm:presLayoutVars>
      </dgm:prSet>
      <dgm:spPr/>
      <dgm:t>
        <a:bodyPr/>
        <a:lstStyle/>
        <a:p>
          <a:endParaRPr lang="en-IN"/>
        </a:p>
      </dgm:t>
    </dgm:pt>
    <dgm:pt modelId="{BCDC1924-6839-4B3D-8701-E7CF73031F5D}" type="pres">
      <dgm:prSet presAssocID="{B8BE8591-70AA-4D5C-9494-E6728ED31947}" presName="level3hierChild" presStyleCnt="0"/>
      <dgm:spPr/>
    </dgm:pt>
    <dgm:pt modelId="{0F169933-E7BC-4467-82FB-A4D8FCE5C80B}" type="pres">
      <dgm:prSet presAssocID="{3F399617-6DD6-4840-9121-E6EFB44F884C}" presName="conn2-1" presStyleLbl="parChTrans1D3" presStyleIdx="1" presStyleCnt="4"/>
      <dgm:spPr/>
      <dgm:t>
        <a:bodyPr/>
        <a:lstStyle/>
        <a:p>
          <a:endParaRPr lang="en-IN"/>
        </a:p>
      </dgm:t>
    </dgm:pt>
    <dgm:pt modelId="{B06FA2E6-DB33-48F0-A1E2-37E1DD11B224}" type="pres">
      <dgm:prSet presAssocID="{3F399617-6DD6-4840-9121-E6EFB44F884C}" presName="connTx" presStyleLbl="parChTrans1D3" presStyleIdx="1" presStyleCnt="4"/>
      <dgm:spPr/>
      <dgm:t>
        <a:bodyPr/>
        <a:lstStyle/>
        <a:p>
          <a:endParaRPr lang="en-IN"/>
        </a:p>
      </dgm:t>
    </dgm:pt>
    <dgm:pt modelId="{45F2929E-7B59-4F95-8C86-8251F15DDC9D}" type="pres">
      <dgm:prSet presAssocID="{2002CE6E-C1C5-48ED-BFA4-D95596857F02}" presName="root2" presStyleCnt="0"/>
      <dgm:spPr/>
    </dgm:pt>
    <dgm:pt modelId="{8CCAF476-38AC-40C3-B66E-0904FFE708FB}" type="pres">
      <dgm:prSet presAssocID="{2002CE6E-C1C5-48ED-BFA4-D95596857F02}" presName="LevelTwoTextNode" presStyleLbl="node3" presStyleIdx="1" presStyleCnt="4">
        <dgm:presLayoutVars>
          <dgm:chPref val="3"/>
        </dgm:presLayoutVars>
      </dgm:prSet>
      <dgm:spPr/>
      <dgm:t>
        <a:bodyPr/>
        <a:lstStyle/>
        <a:p>
          <a:endParaRPr lang="en-IN"/>
        </a:p>
      </dgm:t>
    </dgm:pt>
    <dgm:pt modelId="{0B5C404A-BD13-4DD2-8265-0074CA0D65DF}" type="pres">
      <dgm:prSet presAssocID="{2002CE6E-C1C5-48ED-BFA4-D95596857F02}" presName="level3hierChild" presStyleCnt="0"/>
      <dgm:spPr/>
    </dgm:pt>
    <dgm:pt modelId="{5CD0CD8B-2A1E-434F-A10C-C368A0077EE6}" type="pres">
      <dgm:prSet presAssocID="{208AD2C3-CA8A-4FCF-A3DC-7F397DACA9C0}" presName="conn2-1" presStyleLbl="parChTrans1D2" presStyleIdx="1" presStyleCnt="2"/>
      <dgm:spPr/>
      <dgm:t>
        <a:bodyPr/>
        <a:lstStyle/>
        <a:p>
          <a:endParaRPr lang="en-IN"/>
        </a:p>
      </dgm:t>
    </dgm:pt>
    <dgm:pt modelId="{ABEF152E-2484-4BBF-8194-DF9FE97D133B}" type="pres">
      <dgm:prSet presAssocID="{208AD2C3-CA8A-4FCF-A3DC-7F397DACA9C0}" presName="connTx" presStyleLbl="parChTrans1D2" presStyleIdx="1" presStyleCnt="2"/>
      <dgm:spPr/>
      <dgm:t>
        <a:bodyPr/>
        <a:lstStyle/>
        <a:p>
          <a:endParaRPr lang="en-IN"/>
        </a:p>
      </dgm:t>
    </dgm:pt>
    <dgm:pt modelId="{D0BCB504-959E-4CEE-AD0E-5B78E531B7A6}" type="pres">
      <dgm:prSet presAssocID="{A0E8EBF0-B66F-417D-9CBB-DBC5CEFD731A}" presName="root2" presStyleCnt="0"/>
      <dgm:spPr/>
    </dgm:pt>
    <dgm:pt modelId="{3978C217-1EAD-48DA-9585-FA7E10730B05}" type="pres">
      <dgm:prSet presAssocID="{A0E8EBF0-B66F-417D-9CBB-DBC5CEFD731A}" presName="LevelTwoTextNode" presStyleLbl="node2" presStyleIdx="1" presStyleCnt="2">
        <dgm:presLayoutVars>
          <dgm:chPref val="3"/>
        </dgm:presLayoutVars>
      </dgm:prSet>
      <dgm:spPr/>
      <dgm:t>
        <a:bodyPr/>
        <a:lstStyle/>
        <a:p>
          <a:endParaRPr lang="en-IN"/>
        </a:p>
      </dgm:t>
    </dgm:pt>
    <dgm:pt modelId="{48E4998C-5E11-40E9-B8FA-89610D38B619}" type="pres">
      <dgm:prSet presAssocID="{A0E8EBF0-B66F-417D-9CBB-DBC5CEFD731A}" presName="level3hierChild" presStyleCnt="0"/>
      <dgm:spPr/>
    </dgm:pt>
    <dgm:pt modelId="{79F6E6A6-205E-467A-B532-62BAAC902E73}" type="pres">
      <dgm:prSet presAssocID="{25158DB1-3C68-43C6-BBFD-2BE59B54FE5C}" presName="conn2-1" presStyleLbl="parChTrans1D3" presStyleIdx="2" presStyleCnt="4"/>
      <dgm:spPr/>
      <dgm:t>
        <a:bodyPr/>
        <a:lstStyle/>
        <a:p>
          <a:endParaRPr lang="en-IN"/>
        </a:p>
      </dgm:t>
    </dgm:pt>
    <dgm:pt modelId="{09EAF327-8037-4094-89A2-5420DD3F2E1A}" type="pres">
      <dgm:prSet presAssocID="{25158DB1-3C68-43C6-BBFD-2BE59B54FE5C}" presName="connTx" presStyleLbl="parChTrans1D3" presStyleIdx="2" presStyleCnt="4"/>
      <dgm:spPr/>
      <dgm:t>
        <a:bodyPr/>
        <a:lstStyle/>
        <a:p>
          <a:endParaRPr lang="en-IN"/>
        </a:p>
      </dgm:t>
    </dgm:pt>
    <dgm:pt modelId="{CF7AEAB1-25D8-47E7-87C2-57062B1B04D7}" type="pres">
      <dgm:prSet presAssocID="{2DEE256C-E877-4C66-8A6D-C844E176F60C}" presName="root2" presStyleCnt="0"/>
      <dgm:spPr/>
    </dgm:pt>
    <dgm:pt modelId="{FF41341C-A39A-4825-8BD1-ED962208A294}" type="pres">
      <dgm:prSet presAssocID="{2DEE256C-E877-4C66-8A6D-C844E176F60C}" presName="LevelTwoTextNode" presStyleLbl="node3" presStyleIdx="2" presStyleCnt="4">
        <dgm:presLayoutVars>
          <dgm:chPref val="3"/>
        </dgm:presLayoutVars>
      </dgm:prSet>
      <dgm:spPr/>
      <dgm:t>
        <a:bodyPr/>
        <a:lstStyle/>
        <a:p>
          <a:endParaRPr lang="en-IN"/>
        </a:p>
      </dgm:t>
    </dgm:pt>
    <dgm:pt modelId="{AD9128BE-677A-4E90-8564-5D5531691AF3}" type="pres">
      <dgm:prSet presAssocID="{2DEE256C-E877-4C66-8A6D-C844E176F60C}" presName="level3hierChild" presStyleCnt="0"/>
      <dgm:spPr/>
    </dgm:pt>
    <dgm:pt modelId="{1573A658-B4CA-4703-9310-5A1AE34162E6}" type="pres">
      <dgm:prSet presAssocID="{4D9C33E9-65EB-4158-85EE-3A57BB334756}" presName="conn2-1" presStyleLbl="parChTrans1D3" presStyleIdx="3" presStyleCnt="4"/>
      <dgm:spPr/>
      <dgm:t>
        <a:bodyPr/>
        <a:lstStyle/>
        <a:p>
          <a:endParaRPr lang="en-IN"/>
        </a:p>
      </dgm:t>
    </dgm:pt>
    <dgm:pt modelId="{7C3523B6-996B-40AE-A935-314CA3CA9B0D}" type="pres">
      <dgm:prSet presAssocID="{4D9C33E9-65EB-4158-85EE-3A57BB334756}" presName="connTx" presStyleLbl="parChTrans1D3" presStyleIdx="3" presStyleCnt="4"/>
      <dgm:spPr/>
      <dgm:t>
        <a:bodyPr/>
        <a:lstStyle/>
        <a:p>
          <a:endParaRPr lang="en-IN"/>
        </a:p>
      </dgm:t>
    </dgm:pt>
    <dgm:pt modelId="{66385A88-4438-4271-970E-B8E6370500BF}" type="pres">
      <dgm:prSet presAssocID="{40FA3F00-1FCB-45BF-87B7-B4C1F98D73C2}" presName="root2" presStyleCnt="0"/>
      <dgm:spPr/>
    </dgm:pt>
    <dgm:pt modelId="{8A40A134-7127-4719-B918-3B7093B082E6}" type="pres">
      <dgm:prSet presAssocID="{40FA3F00-1FCB-45BF-87B7-B4C1F98D73C2}" presName="LevelTwoTextNode" presStyleLbl="node3" presStyleIdx="3" presStyleCnt="4">
        <dgm:presLayoutVars>
          <dgm:chPref val="3"/>
        </dgm:presLayoutVars>
      </dgm:prSet>
      <dgm:spPr/>
      <dgm:t>
        <a:bodyPr/>
        <a:lstStyle/>
        <a:p>
          <a:endParaRPr lang="en-IN"/>
        </a:p>
      </dgm:t>
    </dgm:pt>
    <dgm:pt modelId="{B4FC93FA-6497-49B0-A585-28737FA2D76B}" type="pres">
      <dgm:prSet presAssocID="{40FA3F00-1FCB-45BF-87B7-B4C1F98D73C2}" presName="level3hierChild" presStyleCnt="0"/>
      <dgm:spPr/>
    </dgm:pt>
  </dgm:ptLst>
  <dgm:cxnLst>
    <dgm:cxn modelId="{C0A04839-17EB-48B8-8880-6414727F47A6}" srcId="{B03E505B-9496-4B8D-8E9D-AE89A3BAF26D}" destId="{B8BE8591-70AA-4D5C-9494-E6728ED31947}" srcOrd="0" destOrd="0" parTransId="{A4626D47-46D6-4FFF-BCC2-F1A1358D74E9}" sibTransId="{EA8B9AB5-152D-473F-AE85-A53840AAFF06}"/>
    <dgm:cxn modelId="{41B5C6F1-3471-4F3D-99B2-D75CD4949EC0}" srcId="{3CE8C87C-6532-460F-9C66-9CAD6F5D64AE}" destId="{FEA7772F-0FE6-4666-B93F-0EE0E3D09A22}" srcOrd="0" destOrd="0" parTransId="{F7E2C7D4-AA5E-4367-A374-1F1EF69ADBC2}" sibTransId="{A18CBD32-59C2-48CB-B990-0D72F6E78AF7}"/>
    <dgm:cxn modelId="{EC2656B7-9805-4805-A6E0-4EA762EC49F4}" srcId="{A0E8EBF0-B66F-417D-9CBB-DBC5CEFD731A}" destId="{40FA3F00-1FCB-45BF-87B7-B4C1F98D73C2}" srcOrd="1" destOrd="0" parTransId="{4D9C33E9-65EB-4158-85EE-3A57BB334756}" sibTransId="{246EF069-0C71-49AA-8D24-928926C55A03}"/>
    <dgm:cxn modelId="{BB45756D-147A-402B-A768-E3AD8D962025}" type="presOf" srcId="{25158DB1-3C68-43C6-BBFD-2BE59B54FE5C}" destId="{79F6E6A6-205E-467A-B532-62BAAC902E73}" srcOrd="0" destOrd="0" presId="urn:microsoft.com/office/officeart/2008/layout/HorizontalMultiLevelHierarchy"/>
    <dgm:cxn modelId="{B71B9176-D164-4B10-82CA-09DAA83B29CB}" type="presOf" srcId="{4D9C33E9-65EB-4158-85EE-3A57BB334756}" destId="{7C3523B6-996B-40AE-A935-314CA3CA9B0D}" srcOrd="1" destOrd="0" presId="urn:microsoft.com/office/officeart/2008/layout/HorizontalMultiLevelHierarchy"/>
    <dgm:cxn modelId="{2DB2633F-3B0A-40A5-A48C-A3CC50D67AB1}" type="presOf" srcId="{3F399617-6DD6-4840-9121-E6EFB44F884C}" destId="{B06FA2E6-DB33-48F0-A1E2-37E1DD11B224}" srcOrd="1" destOrd="0" presId="urn:microsoft.com/office/officeart/2008/layout/HorizontalMultiLevelHierarchy"/>
    <dgm:cxn modelId="{D8B21494-F857-40C2-AA9C-DA402916C916}" type="presOf" srcId="{FEA7772F-0FE6-4666-B93F-0EE0E3D09A22}" destId="{2C9C4AC1-F648-48ED-9B4E-DF98278506CB}" srcOrd="0" destOrd="0" presId="urn:microsoft.com/office/officeart/2008/layout/HorizontalMultiLevelHierarchy"/>
    <dgm:cxn modelId="{7CD12DCF-253B-45E8-B443-4325D5AC6EFD}" type="presOf" srcId="{4D9C33E9-65EB-4158-85EE-3A57BB334756}" destId="{1573A658-B4CA-4703-9310-5A1AE34162E6}" srcOrd="0" destOrd="0" presId="urn:microsoft.com/office/officeart/2008/layout/HorizontalMultiLevelHierarchy"/>
    <dgm:cxn modelId="{C17F253F-F2E0-4306-9DF9-A0380CF315D7}" type="presOf" srcId="{40FA3F00-1FCB-45BF-87B7-B4C1F98D73C2}" destId="{8A40A134-7127-4719-B918-3B7093B082E6}" srcOrd="0" destOrd="0" presId="urn:microsoft.com/office/officeart/2008/layout/HorizontalMultiLevelHierarchy"/>
    <dgm:cxn modelId="{9595FCBF-2E77-4BDE-A26C-7A1DEEF1C80C}" type="presOf" srcId="{208AD2C3-CA8A-4FCF-A3DC-7F397DACA9C0}" destId="{5CD0CD8B-2A1E-434F-A10C-C368A0077EE6}" srcOrd="0" destOrd="0" presId="urn:microsoft.com/office/officeart/2008/layout/HorizontalMultiLevelHierarchy"/>
    <dgm:cxn modelId="{C377ABF6-9107-416F-9ED1-CFF47CFA52AA}" type="presOf" srcId="{A4626D47-46D6-4FFF-BCC2-F1A1358D74E9}" destId="{9F88F550-BF83-4470-9BB9-6C2C2348C654}" srcOrd="1" destOrd="0" presId="urn:microsoft.com/office/officeart/2008/layout/HorizontalMultiLevelHierarchy"/>
    <dgm:cxn modelId="{22A99A0E-B1B7-4D40-8236-96F1FBC3BD9C}" type="presOf" srcId="{6884E46E-93C3-4981-9041-6377A6D0652F}" destId="{610998E4-CEF4-4B2B-8018-C4C694B038D3}" srcOrd="0" destOrd="0" presId="urn:microsoft.com/office/officeart/2008/layout/HorizontalMultiLevelHierarchy"/>
    <dgm:cxn modelId="{BA86711C-A599-417B-96E7-655CD3C18F01}" srcId="{FEA7772F-0FE6-4666-B93F-0EE0E3D09A22}" destId="{A0E8EBF0-B66F-417D-9CBB-DBC5CEFD731A}" srcOrd="1" destOrd="0" parTransId="{208AD2C3-CA8A-4FCF-A3DC-7F397DACA9C0}" sibTransId="{213BBD07-D1BA-4038-9389-1F75454CB4CD}"/>
    <dgm:cxn modelId="{34828732-6150-4E2E-BBEC-4569A70CF76E}" type="presOf" srcId="{A4626D47-46D6-4FFF-BCC2-F1A1358D74E9}" destId="{DEC4A58D-77DF-44EB-B01A-81027CB7ACFB}" srcOrd="0" destOrd="0" presId="urn:microsoft.com/office/officeart/2008/layout/HorizontalMultiLevelHierarchy"/>
    <dgm:cxn modelId="{AC65C636-9D48-4DCA-AE7E-921DB700E465}" type="presOf" srcId="{3F399617-6DD6-4840-9121-E6EFB44F884C}" destId="{0F169933-E7BC-4467-82FB-A4D8FCE5C80B}" srcOrd="0" destOrd="0" presId="urn:microsoft.com/office/officeart/2008/layout/HorizontalMultiLevelHierarchy"/>
    <dgm:cxn modelId="{6ADA321A-BD4E-4444-85C8-E1C9DC9325B0}" type="presOf" srcId="{B8BE8591-70AA-4D5C-9494-E6728ED31947}" destId="{61DAAAE9-02E2-4936-89D4-AE218C6C1D6D}" srcOrd="0" destOrd="0" presId="urn:microsoft.com/office/officeart/2008/layout/HorizontalMultiLevelHierarchy"/>
    <dgm:cxn modelId="{C284A7EA-5176-415F-AD12-4C27B01C138E}" type="presOf" srcId="{208AD2C3-CA8A-4FCF-A3DC-7F397DACA9C0}" destId="{ABEF152E-2484-4BBF-8194-DF9FE97D133B}" srcOrd="1" destOrd="0" presId="urn:microsoft.com/office/officeart/2008/layout/HorizontalMultiLevelHierarchy"/>
    <dgm:cxn modelId="{4DA3BDE8-66B2-43A9-A6D5-486595B9E56B}" type="presOf" srcId="{A0E8EBF0-B66F-417D-9CBB-DBC5CEFD731A}" destId="{3978C217-1EAD-48DA-9585-FA7E10730B05}" srcOrd="0" destOrd="0" presId="urn:microsoft.com/office/officeart/2008/layout/HorizontalMultiLevelHierarchy"/>
    <dgm:cxn modelId="{D6433845-EC69-4098-A09D-B01A67B41B5E}" type="presOf" srcId="{2DEE256C-E877-4C66-8A6D-C844E176F60C}" destId="{FF41341C-A39A-4825-8BD1-ED962208A294}" srcOrd="0" destOrd="0" presId="urn:microsoft.com/office/officeart/2008/layout/HorizontalMultiLevelHierarchy"/>
    <dgm:cxn modelId="{C091C1C5-096F-42ED-AC23-E6EE1F2E4EC1}" srcId="{A0E8EBF0-B66F-417D-9CBB-DBC5CEFD731A}" destId="{2DEE256C-E877-4C66-8A6D-C844E176F60C}" srcOrd="0" destOrd="0" parTransId="{25158DB1-3C68-43C6-BBFD-2BE59B54FE5C}" sibTransId="{DCAE1ADC-CD93-4240-829C-6A1B51354AF5}"/>
    <dgm:cxn modelId="{D7E2DB3B-9C13-4ACA-BAFE-6746AC5EDA26}" type="presOf" srcId="{6884E46E-93C3-4981-9041-6377A6D0652F}" destId="{09743091-C170-4C03-8FFA-CAD61E11E9CE}" srcOrd="1" destOrd="0" presId="urn:microsoft.com/office/officeart/2008/layout/HorizontalMultiLevelHierarchy"/>
    <dgm:cxn modelId="{606EF557-09B7-4F4E-BF51-60DB5BCEE437}" srcId="{FEA7772F-0FE6-4666-B93F-0EE0E3D09A22}" destId="{B03E505B-9496-4B8D-8E9D-AE89A3BAF26D}" srcOrd="0" destOrd="0" parTransId="{6884E46E-93C3-4981-9041-6377A6D0652F}" sibTransId="{AFA364F3-201F-4FDC-BBD0-A26F8FD71BC3}"/>
    <dgm:cxn modelId="{F45310E2-048D-412E-ABB5-A40FBD503D23}" type="presOf" srcId="{3CE8C87C-6532-460F-9C66-9CAD6F5D64AE}" destId="{F841AD16-7A5E-4940-9794-7082DB384B72}" srcOrd="0" destOrd="0" presId="urn:microsoft.com/office/officeart/2008/layout/HorizontalMultiLevelHierarchy"/>
    <dgm:cxn modelId="{DB786572-14F2-4242-A33A-A6CEA81F1542}" type="presOf" srcId="{B03E505B-9496-4B8D-8E9D-AE89A3BAF26D}" destId="{299AAF0D-43E5-4321-8E6A-B1580982E25C}" srcOrd="0" destOrd="0" presId="urn:microsoft.com/office/officeart/2008/layout/HorizontalMultiLevelHierarchy"/>
    <dgm:cxn modelId="{CBCD8E19-465E-4751-80BD-0DF3419C3CA7}" srcId="{B03E505B-9496-4B8D-8E9D-AE89A3BAF26D}" destId="{2002CE6E-C1C5-48ED-BFA4-D95596857F02}" srcOrd="1" destOrd="0" parTransId="{3F399617-6DD6-4840-9121-E6EFB44F884C}" sibTransId="{A4834503-9805-4935-A553-A38D6A5E3AF7}"/>
    <dgm:cxn modelId="{2CDABDA0-752B-450D-B462-F14D8A0A1701}" type="presOf" srcId="{2002CE6E-C1C5-48ED-BFA4-D95596857F02}" destId="{8CCAF476-38AC-40C3-B66E-0904FFE708FB}" srcOrd="0" destOrd="0" presId="urn:microsoft.com/office/officeart/2008/layout/HorizontalMultiLevelHierarchy"/>
    <dgm:cxn modelId="{D284F4D3-98F0-4570-9A51-EAF6EF65D8EA}" type="presOf" srcId="{25158DB1-3C68-43C6-BBFD-2BE59B54FE5C}" destId="{09EAF327-8037-4094-89A2-5420DD3F2E1A}" srcOrd="1" destOrd="0" presId="urn:microsoft.com/office/officeart/2008/layout/HorizontalMultiLevelHierarchy"/>
    <dgm:cxn modelId="{2C12E6E7-B384-42EA-A012-43697889FA7E}" type="presParOf" srcId="{F841AD16-7A5E-4940-9794-7082DB384B72}" destId="{6B294A85-5170-4657-B45A-2511F2C4B0E2}" srcOrd="0" destOrd="0" presId="urn:microsoft.com/office/officeart/2008/layout/HorizontalMultiLevelHierarchy"/>
    <dgm:cxn modelId="{B2807558-2914-47C5-9E18-4060B1D3BE4D}" type="presParOf" srcId="{6B294A85-5170-4657-B45A-2511F2C4B0E2}" destId="{2C9C4AC1-F648-48ED-9B4E-DF98278506CB}" srcOrd="0" destOrd="0" presId="urn:microsoft.com/office/officeart/2008/layout/HorizontalMultiLevelHierarchy"/>
    <dgm:cxn modelId="{6BB7871A-489E-4D19-9D11-5CC5E5090EF8}" type="presParOf" srcId="{6B294A85-5170-4657-B45A-2511F2C4B0E2}" destId="{FF507293-AF91-42E5-A409-CA8B27FEB452}" srcOrd="1" destOrd="0" presId="urn:microsoft.com/office/officeart/2008/layout/HorizontalMultiLevelHierarchy"/>
    <dgm:cxn modelId="{4C890951-F7EB-4C68-9E7C-6036A069D52D}" type="presParOf" srcId="{FF507293-AF91-42E5-A409-CA8B27FEB452}" destId="{610998E4-CEF4-4B2B-8018-C4C694B038D3}" srcOrd="0" destOrd="0" presId="urn:microsoft.com/office/officeart/2008/layout/HorizontalMultiLevelHierarchy"/>
    <dgm:cxn modelId="{9019D397-3908-49C7-A56A-0CE4C0686E5C}" type="presParOf" srcId="{610998E4-CEF4-4B2B-8018-C4C694B038D3}" destId="{09743091-C170-4C03-8FFA-CAD61E11E9CE}" srcOrd="0" destOrd="0" presId="urn:microsoft.com/office/officeart/2008/layout/HorizontalMultiLevelHierarchy"/>
    <dgm:cxn modelId="{F932611A-5F84-4C17-AE11-658819841ED9}" type="presParOf" srcId="{FF507293-AF91-42E5-A409-CA8B27FEB452}" destId="{848C079C-85BB-4A71-98C2-36A1E54F42EB}" srcOrd="1" destOrd="0" presId="urn:microsoft.com/office/officeart/2008/layout/HorizontalMultiLevelHierarchy"/>
    <dgm:cxn modelId="{036E2436-9A9D-481C-9747-0894935F690B}" type="presParOf" srcId="{848C079C-85BB-4A71-98C2-36A1E54F42EB}" destId="{299AAF0D-43E5-4321-8E6A-B1580982E25C}" srcOrd="0" destOrd="0" presId="urn:microsoft.com/office/officeart/2008/layout/HorizontalMultiLevelHierarchy"/>
    <dgm:cxn modelId="{621E2E59-A5E7-4656-9AB6-079DBA87C098}" type="presParOf" srcId="{848C079C-85BB-4A71-98C2-36A1E54F42EB}" destId="{92FB5EEA-4A83-4E31-A893-3EE6F63D7108}" srcOrd="1" destOrd="0" presId="urn:microsoft.com/office/officeart/2008/layout/HorizontalMultiLevelHierarchy"/>
    <dgm:cxn modelId="{F01DA3C9-F131-49FB-965B-DB0A871C1B43}" type="presParOf" srcId="{92FB5EEA-4A83-4E31-A893-3EE6F63D7108}" destId="{DEC4A58D-77DF-44EB-B01A-81027CB7ACFB}" srcOrd="0" destOrd="0" presId="urn:microsoft.com/office/officeart/2008/layout/HorizontalMultiLevelHierarchy"/>
    <dgm:cxn modelId="{1328D50F-9442-4809-BFD7-EB16FADBD5ED}" type="presParOf" srcId="{DEC4A58D-77DF-44EB-B01A-81027CB7ACFB}" destId="{9F88F550-BF83-4470-9BB9-6C2C2348C654}" srcOrd="0" destOrd="0" presId="urn:microsoft.com/office/officeart/2008/layout/HorizontalMultiLevelHierarchy"/>
    <dgm:cxn modelId="{4778BC85-07C7-47FA-BA1A-C0F2317F0D7B}" type="presParOf" srcId="{92FB5EEA-4A83-4E31-A893-3EE6F63D7108}" destId="{86C573F7-7291-485F-A22A-D4851CCD89BF}" srcOrd="1" destOrd="0" presId="urn:microsoft.com/office/officeart/2008/layout/HorizontalMultiLevelHierarchy"/>
    <dgm:cxn modelId="{EA64447B-6E0D-4786-9E27-63BA105C0A06}" type="presParOf" srcId="{86C573F7-7291-485F-A22A-D4851CCD89BF}" destId="{61DAAAE9-02E2-4936-89D4-AE218C6C1D6D}" srcOrd="0" destOrd="0" presId="urn:microsoft.com/office/officeart/2008/layout/HorizontalMultiLevelHierarchy"/>
    <dgm:cxn modelId="{9F2E36C5-E6F3-4C16-9D41-54BC2CFAA017}" type="presParOf" srcId="{86C573F7-7291-485F-A22A-D4851CCD89BF}" destId="{BCDC1924-6839-4B3D-8701-E7CF73031F5D}" srcOrd="1" destOrd="0" presId="urn:microsoft.com/office/officeart/2008/layout/HorizontalMultiLevelHierarchy"/>
    <dgm:cxn modelId="{DDBB9970-4F12-42B2-B085-0C0B645BB271}" type="presParOf" srcId="{92FB5EEA-4A83-4E31-A893-3EE6F63D7108}" destId="{0F169933-E7BC-4467-82FB-A4D8FCE5C80B}" srcOrd="2" destOrd="0" presId="urn:microsoft.com/office/officeart/2008/layout/HorizontalMultiLevelHierarchy"/>
    <dgm:cxn modelId="{FA1FBCDA-89D1-498F-8854-888BCDB9F3AB}" type="presParOf" srcId="{0F169933-E7BC-4467-82FB-A4D8FCE5C80B}" destId="{B06FA2E6-DB33-48F0-A1E2-37E1DD11B224}" srcOrd="0" destOrd="0" presId="urn:microsoft.com/office/officeart/2008/layout/HorizontalMultiLevelHierarchy"/>
    <dgm:cxn modelId="{1C038069-8974-4498-9EC0-31FDC1AC07E9}" type="presParOf" srcId="{92FB5EEA-4A83-4E31-A893-3EE6F63D7108}" destId="{45F2929E-7B59-4F95-8C86-8251F15DDC9D}" srcOrd="3" destOrd="0" presId="urn:microsoft.com/office/officeart/2008/layout/HorizontalMultiLevelHierarchy"/>
    <dgm:cxn modelId="{F0CF9865-BE52-4A2D-A6ED-947A3F5EB7E8}" type="presParOf" srcId="{45F2929E-7B59-4F95-8C86-8251F15DDC9D}" destId="{8CCAF476-38AC-40C3-B66E-0904FFE708FB}" srcOrd="0" destOrd="0" presId="urn:microsoft.com/office/officeart/2008/layout/HorizontalMultiLevelHierarchy"/>
    <dgm:cxn modelId="{05989754-6FCF-438A-9AE1-112DB17455E7}" type="presParOf" srcId="{45F2929E-7B59-4F95-8C86-8251F15DDC9D}" destId="{0B5C404A-BD13-4DD2-8265-0074CA0D65DF}" srcOrd="1" destOrd="0" presId="urn:microsoft.com/office/officeart/2008/layout/HorizontalMultiLevelHierarchy"/>
    <dgm:cxn modelId="{EC14A1DB-D323-41C6-A463-7ADB1E2F62BC}" type="presParOf" srcId="{FF507293-AF91-42E5-A409-CA8B27FEB452}" destId="{5CD0CD8B-2A1E-434F-A10C-C368A0077EE6}" srcOrd="2" destOrd="0" presId="urn:microsoft.com/office/officeart/2008/layout/HorizontalMultiLevelHierarchy"/>
    <dgm:cxn modelId="{A615D72B-1F49-40BB-9C17-C0C61F833C5A}" type="presParOf" srcId="{5CD0CD8B-2A1E-434F-A10C-C368A0077EE6}" destId="{ABEF152E-2484-4BBF-8194-DF9FE97D133B}" srcOrd="0" destOrd="0" presId="urn:microsoft.com/office/officeart/2008/layout/HorizontalMultiLevelHierarchy"/>
    <dgm:cxn modelId="{E34022FE-4E21-4BB2-BB1E-EDF4D684ED58}" type="presParOf" srcId="{FF507293-AF91-42E5-A409-CA8B27FEB452}" destId="{D0BCB504-959E-4CEE-AD0E-5B78E531B7A6}" srcOrd="3" destOrd="0" presId="urn:microsoft.com/office/officeart/2008/layout/HorizontalMultiLevelHierarchy"/>
    <dgm:cxn modelId="{D177CE4B-EBF6-42CE-BC9C-DEE42BE8C15F}" type="presParOf" srcId="{D0BCB504-959E-4CEE-AD0E-5B78E531B7A6}" destId="{3978C217-1EAD-48DA-9585-FA7E10730B05}" srcOrd="0" destOrd="0" presId="urn:microsoft.com/office/officeart/2008/layout/HorizontalMultiLevelHierarchy"/>
    <dgm:cxn modelId="{F97312E2-F674-4B34-954B-C0C44A62E57E}" type="presParOf" srcId="{D0BCB504-959E-4CEE-AD0E-5B78E531B7A6}" destId="{48E4998C-5E11-40E9-B8FA-89610D38B619}" srcOrd="1" destOrd="0" presId="urn:microsoft.com/office/officeart/2008/layout/HorizontalMultiLevelHierarchy"/>
    <dgm:cxn modelId="{0999EA74-EB6E-47A2-A61F-32EB6DD36E60}" type="presParOf" srcId="{48E4998C-5E11-40E9-B8FA-89610D38B619}" destId="{79F6E6A6-205E-467A-B532-62BAAC902E73}" srcOrd="0" destOrd="0" presId="urn:microsoft.com/office/officeart/2008/layout/HorizontalMultiLevelHierarchy"/>
    <dgm:cxn modelId="{CB9E4D29-5F41-4F5D-B13F-9F27DFC9ADF4}" type="presParOf" srcId="{79F6E6A6-205E-467A-B532-62BAAC902E73}" destId="{09EAF327-8037-4094-89A2-5420DD3F2E1A}" srcOrd="0" destOrd="0" presId="urn:microsoft.com/office/officeart/2008/layout/HorizontalMultiLevelHierarchy"/>
    <dgm:cxn modelId="{73F72CD6-9DBD-4768-A798-F8B28BDD63D0}" type="presParOf" srcId="{48E4998C-5E11-40E9-B8FA-89610D38B619}" destId="{CF7AEAB1-25D8-47E7-87C2-57062B1B04D7}" srcOrd="1" destOrd="0" presId="urn:microsoft.com/office/officeart/2008/layout/HorizontalMultiLevelHierarchy"/>
    <dgm:cxn modelId="{1B7BD97C-DDC6-4CFC-A2CC-B25A5BC5ED65}" type="presParOf" srcId="{CF7AEAB1-25D8-47E7-87C2-57062B1B04D7}" destId="{FF41341C-A39A-4825-8BD1-ED962208A294}" srcOrd="0" destOrd="0" presId="urn:microsoft.com/office/officeart/2008/layout/HorizontalMultiLevelHierarchy"/>
    <dgm:cxn modelId="{1063EBFF-730B-4CE6-A552-C0457EA087DE}" type="presParOf" srcId="{CF7AEAB1-25D8-47E7-87C2-57062B1B04D7}" destId="{AD9128BE-677A-4E90-8564-5D5531691AF3}" srcOrd="1" destOrd="0" presId="urn:microsoft.com/office/officeart/2008/layout/HorizontalMultiLevelHierarchy"/>
    <dgm:cxn modelId="{D3A247C8-0714-446C-9769-0D3E51810C65}" type="presParOf" srcId="{48E4998C-5E11-40E9-B8FA-89610D38B619}" destId="{1573A658-B4CA-4703-9310-5A1AE34162E6}" srcOrd="2" destOrd="0" presId="urn:microsoft.com/office/officeart/2008/layout/HorizontalMultiLevelHierarchy"/>
    <dgm:cxn modelId="{0DB1F5E1-5403-42AD-85FD-EE227F7C2145}" type="presParOf" srcId="{1573A658-B4CA-4703-9310-5A1AE34162E6}" destId="{7C3523B6-996B-40AE-A935-314CA3CA9B0D}" srcOrd="0" destOrd="0" presId="urn:microsoft.com/office/officeart/2008/layout/HorizontalMultiLevelHierarchy"/>
    <dgm:cxn modelId="{0ED16BA2-D5A6-481D-A060-59EB7FCFED56}" type="presParOf" srcId="{48E4998C-5E11-40E9-B8FA-89610D38B619}" destId="{66385A88-4438-4271-970E-B8E6370500BF}" srcOrd="3" destOrd="0" presId="urn:microsoft.com/office/officeart/2008/layout/HorizontalMultiLevelHierarchy"/>
    <dgm:cxn modelId="{66346A76-A847-4EE9-AFF0-F4ACE23DE11C}" type="presParOf" srcId="{66385A88-4438-4271-970E-B8E6370500BF}" destId="{8A40A134-7127-4719-B918-3B7093B082E6}" srcOrd="0" destOrd="0" presId="urn:microsoft.com/office/officeart/2008/layout/HorizontalMultiLevelHierarchy"/>
    <dgm:cxn modelId="{C047A5D6-83CD-4E5C-B7FF-75AC1DA35FB3}" type="presParOf" srcId="{66385A88-4438-4271-970E-B8E6370500BF}" destId="{B4FC93FA-6497-49B0-A585-28737FA2D7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1AC93-646B-499E-A3A7-3DAF3D1E1733}">
      <dsp:nvSpPr>
        <dsp:cNvPr id="0" name=""/>
        <dsp:cNvSpPr/>
      </dsp:nvSpPr>
      <dsp:spPr>
        <a:xfrm>
          <a:off x="6759831" y="465125"/>
          <a:ext cx="2708166" cy="325678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77AA26-CF8F-4FFF-AE89-797CE99A7810}">
      <dsp:nvSpPr>
        <dsp:cNvPr id="0" name=""/>
        <dsp:cNvSpPr/>
      </dsp:nvSpPr>
      <dsp:spPr>
        <a:xfrm>
          <a:off x="8050442" y="262271"/>
          <a:ext cx="2738884" cy="59913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Experimentation and Learning</a:t>
          </a:r>
        </a:p>
      </dsp:txBody>
      <dsp:txXfrm>
        <a:off x="8079689" y="291518"/>
        <a:ext cx="2680390" cy="540636"/>
      </dsp:txXfrm>
    </dsp:sp>
    <dsp:sp modelId="{C162AC66-DEE8-4EDC-A81C-A14BE24BE6D4}">
      <dsp:nvSpPr>
        <dsp:cNvPr id="0" name=""/>
        <dsp:cNvSpPr/>
      </dsp:nvSpPr>
      <dsp:spPr>
        <a:xfrm>
          <a:off x="8050442" y="936293"/>
          <a:ext cx="2738884" cy="59913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Testing and Proofing</a:t>
          </a:r>
        </a:p>
      </dsp:txBody>
      <dsp:txXfrm>
        <a:off x="8079689" y="965540"/>
        <a:ext cx="2680390" cy="540636"/>
      </dsp:txXfrm>
    </dsp:sp>
    <dsp:sp modelId="{5587DC39-8E80-449D-A949-92E99E447EAD}">
      <dsp:nvSpPr>
        <dsp:cNvPr id="0" name=""/>
        <dsp:cNvSpPr/>
      </dsp:nvSpPr>
      <dsp:spPr>
        <a:xfrm>
          <a:off x="8050442" y="1610316"/>
          <a:ext cx="2738884" cy="59913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Communication and Interaction</a:t>
          </a:r>
        </a:p>
      </dsp:txBody>
      <dsp:txXfrm>
        <a:off x="8079689" y="1639563"/>
        <a:ext cx="2680390" cy="540636"/>
      </dsp:txXfrm>
    </dsp:sp>
    <dsp:sp modelId="{355ED96C-64FA-49B6-B54D-C398660CD964}">
      <dsp:nvSpPr>
        <dsp:cNvPr id="0" name=""/>
        <dsp:cNvSpPr/>
      </dsp:nvSpPr>
      <dsp:spPr>
        <a:xfrm>
          <a:off x="8050442" y="2284338"/>
          <a:ext cx="2738884" cy="59913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Synthesis and Integration</a:t>
          </a:r>
        </a:p>
      </dsp:txBody>
      <dsp:txXfrm>
        <a:off x="8079689" y="2313585"/>
        <a:ext cx="2680390" cy="540636"/>
      </dsp:txXfrm>
    </dsp:sp>
    <dsp:sp modelId="{AE7DEC69-A9E4-4644-9CE2-90AF272D89D3}">
      <dsp:nvSpPr>
        <dsp:cNvPr id="0" name=""/>
        <dsp:cNvSpPr/>
      </dsp:nvSpPr>
      <dsp:spPr>
        <a:xfrm>
          <a:off x="8050442" y="2958360"/>
          <a:ext cx="2738884" cy="59913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Scheduling and Makers</a:t>
          </a:r>
        </a:p>
      </dsp:txBody>
      <dsp:txXfrm>
        <a:off x="8079689" y="2987607"/>
        <a:ext cx="2680390" cy="540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F1145-0815-4835-BAEB-3A247C37E9E3}">
      <dsp:nvSpPr>
        <dsp:cNvPr id="0" name=""/>
        <dsp:cNvSpPr/>
      </dsp:nvSpPr>
      <dsp:spPr>
        <a:xfrm>
          <a:off x="328581" y="10108"/>
          <a:ext cx="8987242" cy="1308884"/>
        </a:xfrm>
        <a:prstGeom prst="rightArrow">
          <a:avLst>
            <a:gd name="adj1" fmla="val 50000"/>
            <a:gd name="adj2" fmla="val 5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254000" bIns="207785" numCol="1" spcCol="1270" anchor="ctr" anchorCtr="0">
          <a:noAutofit/>
        </a:bodyPr>
        <a:lstStyle/>
        <a:p>
          <a:pPr lvl="0" algn="l" defTabSz="1111250">
            <a:lnSpc>
              <a:spcPct val="90000"/>
            </a:lnSpc>
            <a:spcBef>
              <a:spcPct val="0"/>
            </a:spcBef>
            <a:spcAft>
              <a:spcPct val="35000"/>
            </a:spcAft>
          </a:pPr>
          <a:r>
            <a:rPr lang="en-US" sz="2500" kern="1200" dirty="0"/>
            <a:t>Phase 1</a:t>
          </a:r>
        </a:p>
      </dsp:txBody>
      <dsp:txXfrm>
        <a:off x="328581" y="337329"/>
        <a:ext cx="8660021" cy="654442"/>
      </dsp:txXfrm>
    </dsp:sp>
    <dsp:sp modelId="{3FBB8CA8-B6EF-4F64-B90F-3BCD21F5EAE1}">
      <dsp:nvSpPr>
        <dsp:cNvPr id="0" name=""/>
        <dsp:cNvSpPr/>
      </dsp:nvSpPr>
      <dsp:spPr>
        <a:xfrm>
          <a:off x="328581" y="1019447"/>
          <a:ext cx="2768070" cy="2521394"/>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a:t>Manual Prototyping</a:t>
          </a:r>
        </a:p>
      </dsp:txBody>
      <dsp:txXfrm>
        <a:off x="328581" y="1019447"/>
        <a:ext cx="2768070" cy="2521394"/>
      </dsp:txXfrm>
    </dsp:sp>
    <dsp:sp modelId="{3B15FCA1-2C80-4674-A29B-C93D70EC2A71}">
      <dsp:nvSpPr>
        <dsp:cNvPr id="0" name=""/>
        <dsp:cNvSpPr/>
      </dsp:nvSpPr>
      <dsp:spPr>
        <a:xfrm>
          <a:off x="3096652" y="446403"/>
          <a:ext cx="6219172" cy="1308884"/>
        </a:xfrm>
        <a:prstGeom prst="rightArrow">
          <a:avLst>
            <a:gd name="adj1" fmla="val 50000"/>
            <a:gd name="adj2" fmla="val 5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254000" bIns="207785" numCol="1" spcCol="1270" anchor="ctr" anchorCtr="0">
          <a:noAutofit/>
        </a:bodyPr>
        <a:lstStyle/>
        <a:p>
          <a:pPr lvl="0" algn="l" defTabSz="1111250">
            <a:lnSpc>
              <a:spcPct val="90000"/>
            </a:lnSpc>
            <a:spcBef>
              <a:spcPct val="0"/>
            </a:spcBef>
            <a:spcAft>
              <a:spcPct val="35000"/>
            </a:spcAft>
          </a:pPr>
          <a:r>
            <a:rPr lang="en-US" sz="2500" kern="1200" dirty="0"/>
            <a:t>Phase 2</a:t>
          </a:r>
        </a:p>
      </dsp:txBody>
      <dsp:txXfrm>
        <a:off x="3096652" y="773624"/>
        <a:ext cx="5891951" cy="654442"/>
      </dsp:txXfrm>
    </dsp:sp>
    <dsp:sp modelId="{391E964D-0BD8-4A7A-A82E-68A57C4914E0}">
      <dsp:nvSpPr>
        <dsp:cNvPr id="0" name=""/>
        <dsp:cNvSpPr/>
      </dsp:nvSpPr>
      <dsp:spPr>
        <a:xfrm>
          <a:off x="3096652" y="1455742"/>
          <a:ext cx="2768070" cy="2521394"/>
        </a:xfrm>
        <a:prstGeom prst="rect">
          <a:avLst/>
        </a:prstGeom>
        <a:solidFill>
          <a:schemeClr val="lt1">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a:t>Soft or Virtual Prototyping</a:t>
          </a:r>
        </a:p>
      </dsp:txBody>
      <dsp:txXfrm>
        <a:off x="3096652" y="1455742"/>
        <a:ext cx="2768070" cy="2521394"/>
      </dsp:txXfrm>
    </dsp:sp>
    <dsp:sp modelId="{57F18E53-5808-44ED-BD85-8505A24D6E15}">
      <dsp:nvSpPr>
        <dsp:cNvPr id="0" name=""/>
        <dsp:cNvSpPr/>
      </dsp:nvSpPr>
      <dsp:spPr>
        <a:xfrm>
          <a:off x="5864723" y="882698"/>
          <a:ext cx="3451101" cy="1308884"/>
        </a:xfrm>
        <a:prstGeom prst="rightArrow">
          <a:avLst>
            <a:gd name="adj1" fmla="val 50000"/>
            <a:gd name="adj2" fmla="val 5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254000" bIns="207785" numCol="1" spcCol="1270" anchor="ctr" anchorCtr="0">
          <a:noAutofit/>
        </a:bodyPr>
        <a:lstStyle/>
        <a:p>
          <a:pPr lvl="0" algn="l" defTabSz="1111250">
            <a:lnSpc>
              <a:spcPct val="90000"/>
            </a:lnSpc>
            <a:spcBef>
              <a:spcPct val="0"/>
            </a:spcBef>
            <a:spcAft>
              <a:spcPct val="35000"/>
            </a:spcAft>
          </a:pPr>
          <a:r>
            <a:rPr lang="en-US" sz="2500" kern="1200" dirty="0"/>
            <a:t>Phase 3</a:t>
          </a:r>
        </a:p>
      </dsp:txBody>
      <dsp:txXfrm>
        <a:off x="5864723" y="1209919"/>
        <a:ext cx="3123880" cy="654442"/>
      </dsp:txXfrm>
    </dsp:sp>
    <dsp:sp modelId="{9479F304-3EFE-4381-8C48-4962A3114B8C}">
      <dsp:nvSpPr>
        <dsp:cNvPr id="0" name=""/>
        <dsp:cNvSpPr/>
      </dsp:nvSpPr>
      <dsp:spPr>
        <a:xfrm>
          <a:off x="5864723" y="1892037"/>
          <a:ext cx="2768070" cy="2484493"/>
        </a:xfrm>
        <a:prstGeom prst="rect">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a:t>Rapid Prototyping</a:t>
          </a:r>
        </a:p>
      </dsp:txBody>
      <dsp:txXfrm>
        <a:off x="5864723" y="1892037"/>
        <a:ext cx="2768070" cy="24844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F67A1-9109-44D3-B37B-1F72B54D9F9B}" type="datetimeFigureOut">
              <a:rPr lang="en-US" smtClean="0"/>
              <a:t>30-Nov-23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65680-8E12-4170-B5D7-2BA52D070E3C}" type="slidenum">
              <a:rPr lang="en-US" smtClean="0"/>
              <a:t>‹#›</a:t>
            </a:fld>
            <a:endParaRPr lang="en-US"/>
          </a:p>
        </p:txBody>
      </p:sp>
    </p:spTree>
    <p:extLst>
      <p:ext uri="{BB962C8B-B14F-4D97-AF65-F5344CB8AC3E}">
        <p14:creationId xmlns:p14="http://schemas.microsoft.com/office/powerpoint/2010/main" val="1571945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2053A3"/>
                </a:solidFill>
                <a:latin typeface="Verdana" pitchFamily="34" charset="0"/>
              </a:defRPr>
            </a:lvl1pPr>
            <a:lvl2pPr marL="742950" indent="-285750" eaLnBrk="0" hangingPunct="0">
              <a:defRPr>
                <a:solidFill>
                  <a:srgbClr val="2053A3"/>
                </a:solidFill>
                <a:latin typeface="Verdana" pitchFamily="34" charset="0"/>
              </a:defRPr>
            </a:lvl2pPr>
            <a:lvl3pPr marL="1143000" indent="-228600" eaLnBrk="0" hangingPunct="0">
              <a:defRPr>
                <a:solidFill>
                  <a:srgbClr val="2053A3"/>
                </a:solidFill>
                <a:latin typeface="Verdana" pitchFamily="34" charset="0"/>
              </a:defRPr>
            </a:lvl3pPr>
            <a:lvl4pPr marL="1600200" indent="-228600" eaLnBrk="0" hangingPunct="0">
              <a:defRPr>
                <a:solidFill>
                  <a:srgbClr val="2053A3"/>
                </a:solidFill>
                <a:latin typeface="Verdana" pitchFamily="34" charset="0"/>
              </a:defRPr>
            </a:lvl4pPr>
            <a:lvl5pPr marL="2057400" indent="-228600" eaLnBrk="0" hangingPunct="0">
              <a:defRPr>
                <a:solidFill>
                  <a:srgbClr val="2053A3"/>
                </a:solidFill>
                <a:latin typeface="Verdana" pitchFamily="34" charset="0"/>
              </a:defRPr>
            </a:lvl5pPr>
            <a:lvl6pPr marL="2514600" indent="-228600" eaLnBrk="0" fontAlgn="base" hangingPunct="0">
              <a:spcBef>
                <a:spcPct val="0"/>
              </a:spcBef>
              <a:spcAft>
                <a:spcPct val="0"/>
              </a:spcAft>
              <a:defRPr>
                <a:solidFill>
                  <a:srgbClr val="2053A3"/>
                </a:solidFill>
                <a:latin typeface="Verdana" pitchFamily="34" charset="0"/>
              </a:defRPr>
            </a:lvl6pPr>
            <a:lvl7pPr marL="2971800" indent="-228600" eaLnBrk="0" fontAlgn="base" hangingPunct="0">
              <a:spcBef>
                <a:spcPct val="0"/>
              </a:spcBef>
              <a:spcAft>
                <a:spcPct val="0"/>
              </a:spcAft>
              <a:defRPr>
                <a:solidFill>
                  <a:srgbClr val="2053A3"/>
                </a:solidFill>
                <a:latin typeface="Verdana" pitchFamily="34" charset="0"/>
              </a:defRPr>
            </a:lvl7pPr>
            <a:lvl8pPr marL="3429000" indent="-228600" eaLnBrk="0" fontAlgn="base" hangingPunct="0">
              <a:spcBef>
                <a:spcPct val="0"/>
              </a:spcBef>
              <a:spcAft>
                <a:spcPct val="0"/>
              </a:spcAft>
              <a:defRPr>
                <a:solidFill>
                  <a:srgbClr val="2053A3"/>
                </a:solidFill>
                <a:latin typeface="Verdana" pitchFamily="34" charset="0"/>
              </a:defRPr>
            </a:lvl8pPr>
            <a:lvl9pPr marL="3886200" indent="-228600" eaLnBrk="0" fontAlgn="base" hangingPunct="0">
              <a:spcBef>
                <a:spcPct val="0"/>
              </a:spcBef>
              <a:spcAft>
                <a:spcPct val="0"/>
              </a:spcAft>
              <a:defRPr>
                <a:solidFill>
                  <a:srgbClr val="2053A3"/>
                </a:solidFill>
                <a:latin typeface="Verdana" pitchFamily="34" charset="0"/>
              </a:defRPr>
            </a:lvl9pPr>
          </a:lstStyle>
          <a:p>
            <a:pPr eaLnBrk="1" hangingPunct="1"/>
            <a:fld id="{8392D931-3D8A-4AE6-A77E-3BF2CD485749}" type="slidenum">
              <a:rPr lang="en-US" smtClean="0">
                <a:solidFill>
                  <a:schemeClr val="tx1"/>
                </a:solidFill>
                <a:latin typeface="Arial" charset="0"/>
              </a:rPr>
              <a:pPr eaLnBrk="1" hangingPunct="1"/>
              <a:t>4</a:t>
            </a:fld>
            <a:endParaRPr lang="en-US" smtClean="0">
              <a:solidFill>
                <a:schemeClr val="tx1"/>
              </a:solidFill>
              <a:latin typeface="Arial"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xfrm>
            <a:off x="685800" y="4343401"/>
            <a:ext cx="5486400" cy="21632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So just what is Digital Mfg? ARC defines Digital Mfg as: (read definition) </a:t>
            </a:r>
          </a:p>
          <a:p>
            <a:pPr eaLnBrk="1" hangingPunct="1"/>
            <a:endParaRPr lang="en-US" smtClean="0"/>
          </a:p>
          <a:p>
            <a:pPr eaLnBrk="1" hangingPunct="1"/>
            <a:r>
              <a:rPr lang="en-US" smtClean="0"/>
              <a:t>Here a robotic welding cell is defined virtually and then can be placed within the virtually defined production line. Production systems like this can be components of an entire virtual factory layout.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EC8F5-CC5C-BC69-E332-202F65B420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EC5D0F1E-771D-1320-2197-DB476D8853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409FF411-B465-F920-B138-859520760EFD}"/>
              </a:ext>
            </a:extLst>
          </p:cNvPr>
          <p:cNvSpPr>
            <a:spLocks noGrp="1"/>
          </p:cNvSpPr>
          <p:nvPr>
            <p:ph type="dt" sz="half" idx="10"/>
          </p:nvPr>
        </p:nvSpPr>
        <p:spPr/>
        <p:txBody>
          <a:bodyPr/>
          <a:lstStyle/>
          <a:p>
            <a:fld id="{FE8C7D72-60E8-4F3D-A198-9989CEEBADE0}" type="datetime1">
              <a:rPr lang="en-US" smtClean="0"/>
              <a:t>30-Nov-23</a:t>
            </a:fld>
            <a:endParaRPr lang="en-US"/>
          </a:p>
        </p:txBody>
      </p:sp>
      <p:sp>
        <p:nvSpPr>
          <p:cNvPr id="5" name="Footer Placeholder 4">
            <a:extLst>
              <a:ext uri="{FF2B5EF4-FFF2-40B4-BE49-F238E27FC236}">
                <a16:creationId xmlns="" xmlns:a16="http://schemas.microsoft.com/office/drawing/2014/main" id="{DD52F5E8-E462-EC54-2C5D-C6AF2265892C}"/>
              </a:ext>
            </a:extLst>
          </p:cNvPr>
          <p:cNvSpPr>
            <a:spLocks noGrp="1"/>
          </p:cNvSpPr>
          <p:nvPr>
            <p:ph type="ftr" sz="quarter" idx="11"/>
          </p:nvPr>
        </p:nvSpPr>
        <p:spPr/>
        <p:txBody>
          <a:bodyPr/>
          <a:lstStyle/>
          <a:p>
            <a:r>
              <a:rPr lang="en-US"/>
              <a:t>MEC135_Unit 5</a:t>
            </a:r>
          </a:p>
        </p:txBody>
      </p:sp>
      <p:sp>
        <p:nvSpPr>
          <p:cNvPr id="6" name="Slide Number Placeholder 5">
            <a:extLst>
              <a:ext uri="{FF2B5EF4-FFF2-40B4-BE49-F238E27FC236}">
                <a16:creationId xmlns="" xmlns:a16="http://schemas.microsoft.com/office/drawing/2014/main" id="{03661888-4E7C-AAFF-F7B6-9B56161042D5}"/>
              </a:ext>
            </a:extLst>
          </p:cNvPr>
          <p:cNvSpPr>
            <a:spLocks noGrp="1"/>
          </p:cNvSpPr>
          <p:nvPr>
            <p:ph type="sldNum" sz="quarter" idx="12"/>
          </p:nvPr>
        </p:nvSpPr>
        <p:spPr/>
        <p:txBody>
          <a:bodyPr/>
          <a:lstStyle/>
          <a:p>
            <a:fld id="{642F018D-6242-4F8A-B408-2B825615E750}" type="slidenum">
              <a:rPr lang="en-US" smtClean="0"/>
              <a:t>‹#›</a:t>
            </a:fld>
            <a:endParaRPr lang="en-US"/>
          </a:p>
        </p:txBody>
      </p:sp>
    </p:spTree>
    <p:extLst>
      <p:ext uri="{BB962C8B-B14F-4D97-AF65-F5344CB8AC3E}">
        <p14:creationId xmlns:p14="http://schemas.microsoft.com/office/powerpoint/2010/main" val="20090763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F87F0E-A8A0-C46A-B294-6E13975D5E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3E7308CF-C9E4-D6F9-6591-B549F16E92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5ACD5B0-1CE5-DFAD-43C2-986E58B585FF}"/>
              </a:ext>
            </a:extLst>
          </p:cNvPr>
          <p:cNvSpPr>
            <a:spLocks noGrp="1"/>
          </p:cNvSpPr>
          <p:nvPr>
            <p:ph type="dt" sz="half" idx="10"/>
          </p:nvPr>
        </p:nvSpPr>
        <p:spPr/>
        <p:txBody>
          <a:bodyPr/>
          <a:lstStyle/>
          <a:p>
            <a:fld id="{D3A610F9-2852-4A0C-8D2D-43CC44B21920}" type="datetime1">
              <a:rPr lang="en-US" smtClean="0"/>
              <a:t>30-Nov-23</a:t>
            </a:fld>
            <a:endParaRPr lang="en-US"/>
          </a:p>
        </p:txBody>
      </p:sp>
      <p:sp>
        <p:nvSpPr>
          <p:cNvPr id="5" name="Footer Placeholder 4">
            <a:extLst>
              <a:ext uri="{FF2B5EF4-FFF2-40B4-BE49-F238E27FC236}">
                <a16:creationId xmlns="" xmlns:a16="http://schemas.microsoft.com/office/drawing/2014/main" id="{A5AC157C-E389-5824-D01E-D94DE95B075A}"/>
              </a:ext>
            </a:extLst>
          </p:cNvPr>
          <p:cNvSpPr>
            <a:spLocks noGrp="1"/>
          </p:cNvSpPr>
          <p:nvPr>
            <p:ph type="ftr" sz="quarter" idx="11"/>
          </p:nvPr>
        </p:nvSpPr>
        <p:spPr/>
        <p:txBody>
          <a:bodyPr/>
          <a:lstStyle/>
          <a:p>
            <a:r>
              <a:rPr lang="en-US"/>
              <a:t>MEC135_Unit 5</a:t>
            </a:r>
          </a:p>
        </p:txBody>
      </p:sp>
      <p:sp>
        <p:nvSpPr>
          <p:cNvPr id="6" name="Slide Number Placeholder 5">
            <a:extLst>
              <a:ext uri="{FF2B5EF4-FFF2-40B4-BE49-F238E27FC236}">
                <a16:creationId xmlns="" xmlns:a16="http://schemas.microsoft.com/office/drawing/2014/main" id="{8AAC5C1F-0DBF-3818-72DC-5A18BE5A13F1}"/>
              </a:ext>
            </a:extLst>
          </p:cNvPr>
          <p:cNvSpPr>
            <a:spLocks noGrp="1"/>
          </p:cNvSpPr>
          <p:nvPr>
            <p:ph type="sldNum" sz="quarter" idx="12"/>
          </p:nvPr>
        </p:nvSpPr>
        <p:spPr/>
        <p:txBody>
          <a:bodyPr/>
          <a:lstStyle/>
          <a:p>
            <a:fld id="{642F018D-6242-4F8A-B408-2B825615E750}" type="slidenum">
              <a:rPr lang="en-US" smtClean="0"/>
              <a:t>‹#›</a:t>
            </a:fld>
            <a:endParaRPr lang="en-US"/>
          </a:p>
        </p:txBody>
      </p:sp>
    </p:spTree>
    <p:extLst>
      <p:ext uri="{BB962C8B-B14F-4D97-AF65-F5344CB8AC3E}">
        <p14:creationId xmlns:p14="http://schemas.microsoft.com/office/powerpoint/2010/main" val="433701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7010FFE-8375-F2A9-2C6D-0B0F98B152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3C902E3E-A784-EACA-C579-5A8D5EAA3C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FAEFB4-B74F-3C0A-9F1E-AEEA0B7FFB81}"/>
              </a:ext>
            </a:extLst>
          </p:cNvPr>
          <p:cNvSpPr>
            <a:spLocks noGrp="1"/>
          </p:cNvSpPr>
          <p:nvPr>
            <p:ph type="dt" sz="half" idx="10"/>
          </p:nvPr>
        </p:nvSpPr>
        <p:spPr/>
        <p:txBody>
          <a:bodyPr/>
          <a:lstStyle/>
          <a:p>
            <a:fld id="{25CB4E8E-E663-447B-A133-E30BD80AFD25}" type="datetime1">
              <a:rPr lang="en-US" smtClean="0"/>
              <a:t>30-Nov-23</a:t>
            </a:fld>
            <a:endParaRPr lang="en-US"/>
          </a:p>
        </p:txBody>
      </p:sp>
      <p:sp>
        <p:nvSpPr>
          <p:cNvPr id="5" name="Footer Placeholder 4">
            <a:extLst>
              <a:ext uri="{FF2B5EF4-FFF2-40B4-BE49-F238E27FC236}">
                <a16:creationId xmlns="" xmlns:a16="http://schemas.microsoft.com/office/drawing/2014/main" id="{14BA7403-0DEF-0E04-96EB-0BCDC4CABAF2}"/>
              </a:ext>
            </a:extLst>
          </p:cNvPr>
          <p:cNvSpPr>
            <a:spLocks noGrp="1"/>
          </p:cNvSpPr>
          <p:nvPr>
            <p:ph type="ftr" sz="quarter" idx="11"/>
          </p:nvPr>
        </p:nvSpPr>
        <p:spPr/>
        <p:txBody>
          <a:bodyPr/>
          <a:lstStyle/>
          <a:p>
            <a:r>
              <a:rPr lang="en-US"/>
              <a:t>MEC135_Unit 5</a:t>
            </a:r>
          </a:p>
        </p:txBody>
      </p:sp>
      <p:sp>
        <p:nvSpPr>
          <p:cNvPr id="6" name="Slide Number Placeholder 5">
            <a:extLst>
              <a:ext uri="{FF2B5EF4-FFF2-40B4-BE49-F238E27FC236}">
                <a16:creationId xmlns="" xmlns:a16="http://schemas.microsoft.com/office/drawing/2014/main" id="{73B0BD93-D852-DFD1-51AF-74DD40FB9847}"/>
              </a:ext>
            </a:extLst>
          </p:cNvPr>
          <p:cNvSpPr>
            <a:spLocks noGrp="1"/>
          </p:cNvSpPr>
          <p:nvPr>
            <p:ph type="sldNum" sz="quarter" idx="12"/>
          </p:nvPr>
        </p:nvSpPr>
        <p:spPr/>
        <p:txBody>
          <a:bodyPr/>
          <a:lstStyle/>
          <a:p>
            <a:fld id="{642F018D-6242-4F8A-B408-2B825615E750}" type="slidenum">
              <a:rPr lang="en-US" smtClean="0"/>
              <a:t>‹#›</a:t>
            </a:fld>
            <a:endParaRPr lang="en-US"/>
          </a:p>
        </p:txBody>
      </p:sp>
    </p:spTree>
    <p:extLst>
      <p:ext uri="{BB962C8B-B14F-4D97-AF65-F5344CB8AC3E}">
        <p14:creationId xmlns:p14="http://schemas.microsoft.com/office/powerpoint/2010/main" val="166664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782E3E-B8D3-3C0E-501A-4B1D722A7B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5027880-E8BB-3798-3A74-0A64EFA1D4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24A2EA6-8155-0055-B9D9-F1D3A6CCDB7E}"/>
              </a:ext>
            </a:extLst>
          </p:cNvPr>
          <p:cNvSpPr>
            <a:spLocks noGrp="1"/>
          </p:cNvSpPr>
          <p:nvPr>
            <p:ph type="dt" sz="half" idx="10"/>
          </p:nvPr>
        </p:nvSpPr>
        <p:spPr/>
        <p:txBody>
          <a:bodyPr/>
          <a:lstStyle/>
          <a:p>
            <a:fld id="{CFD22812-0A7F-428B-864D-FAB7C628BE38}" type="datetime1">
              <a:rPr lang="en-US" smtClean="0"/>
              <a:t>30-Nov-23</a:t>
            </a:fld>
            <a:endParaRPr lang="en-US"/>
          </a:p>
        </p:txBody>
      </p:sp>
      <p:sp>
        <p:nvSpPr>
          <p:cNvPr id="5" name="Footer Placeholder 4">
            <a:extLst>
              <a:ext uri="{FF2B5EF4-FFF2-40B4-BE49-F238E27FC236}">
                <a16:creationId xmlns="" xmlns:a16="http://schemas.microsoft.com/office/drawing/2014/main" id="{93C9C78D-A321-B8CA-6B99-60C937C5120E}"/>
              </a:ext>
            </a:extLst>
          </p:cNvPr>
          <p:cNvSpPr>
            <a:spLocks noGrp="1"/>
          </p:cNvSpPr>
          <p:nvPr>
            <p:ph type="ftr" sz="quarter" idx="11"/>
          </p:nvPr>
        </p:nvSpPr>
        <p:spPr/>
        <p:txBody>
          <a:bodyPr/>
          <a:lstStyle/>
          <a:p>
            <a:r>
              <a:rPr lang="en-US"/>
              <a:t>MEC135_Unit 5</a:t>
            </a:r>
          </a:p>
        </p:txBody>
      </p:sp>
      <p:sp>
        <p:nvSpPr>
          <p:cNvPr id="6" name="Slide Number Placeholder 5">
            <a:extLst>
              <a:ext uri="{FF2B5EF4-FFF2-40B4-BE49-F238E27FC236}">
                <a16:creationId xmlns="" xmlns:a16="http://schemas.microsoft.com/office/drawing/2014/main" id="{10D0C69E-6DF3-8FCE-66FA-EAB2AD84DF8A}"/>
              </a:ext>
            </a:extLst>
          </p:cNvPr>
          <p:cNvSpPr>
            <a:spLocks noGrp="1"/>
          </p:cNvSpPr>
          <p:nvPr>
            <p:ph type="sldNum" sz="quarter" idx="12"/>
          </p:nvPr>
        </p:nvSpPr>
        <p:spPr/>
        <p:txBody>
          <a:bodyPr/>
          <a:lstStyle/>
          <a:p>
            <a:fld id="{642F018D-6242-4F8A-B408-2B825615E750}" type="slidenum">
              <a:rPr lang="en-US" smtClean="0"/>
              <a:t>‹#›</a:t>
            </a:fld>
            <a:endParaRPr lang="en-US"/>
          </a:p>
        </p:txBody>
      </p:sp>
    </p:spTree>
    <p:extLst>
      <p:ext uri="{BB962C8B-B14F-4D97-AF65-F5344CB8AC3E}">
        <p14:creationId xmlns:p14="http://schemas.microsoft.com/office/powerpoint/2010/main" val="1902458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4DFF2B-9FA4-8E3A-CFEB-103EBC5BA8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F8F8ACB5-248E-B2F8-644A-9CF3CD8752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D3867241-E103-563A-CF57-5D34F62EB76F}"/>
              </a:ext>
            </a:extLst>
          </p:cNvPr>
          <p:cNvSpPr>
            <a:spLocks noGrp="1"/>
          </p:cNvSpPr>
          <p:nvPr>
            <p:ph type="dt" sz="half" idx="10"/>
          </p:nvPr>
        </p:nvSpPr>
        <p:spPr/>
        <p:txBody>
          <a:bodyPr/>
          <a:lstStyle/>
          <a:p>
            <a:fld id="{664A47D5-1124-4714-8C08-FD3B00283DD9}" type="datetime1">
              <a:rPr lang="en-US" smtClean="0"/>
              <a:t>30-Nov-23</a:t>
            </a:fld>
            <a:endParaRPr lang="en-US"/>
          </a:p>
        </p:txBody>
      </p:sp>
      <p:sp>
        <p:nvSpPr>
          <p:cNvPr id="5" name="Footer Placeholder 4">
            <a:extLst>
              <a:ext uri="{FF2B5EF4-FFF2-40B4-BE49-F238E27FC236}">
                <a16:creationId xmlns="" xmlns:a16="http://schemas.microsoft.com/office/drawing/2014/main" id="{5011CDF3-14BC-4316-AE84-F228E7632AA8}"/>
              </a:ext>
            </a:extLst>
          </p:cNvPr>
          <p:cNvSpPr>
            <a:spLocks noGrp="1"/>
          </p:cNvSpPr>
          <p:nvPr>
            <p:ph type="ftr" sz="quarter" idx="11"/>
          </p:nvPr>
        </p:nvSpPr>
        <p:spPr/>
        <p:txBody>
          <a:bodyPr/>
          <a:lstStyle/>
          <a:p>
            <a:r>
              <a:rPr lang="en-US"/>
              <a:t>MEC135_Unit 5</a:t>
            </a:r>
          </a:p>
        </p:txBody>
      </p:sp>
      <p:sp>
        <p:nvSpPr>
          <p:cNvPr id="6" name="Slide Number Placeholder 5">
            <a:extLst>
              <a:ext uri="{FF2B5EF4-FFF2-40B4-BE49-F238E27FC236}">
                <a16:creationId xmlns="" xmlns:a16="http://schemas.microsoft.com/office/drawing/2014/main" id="{2A36B1C6-2512-D41A-4001-6C4F8BEF64A2}"/>
              </a:ext>
            </a:extLst>
          </p:cNvPr>
          <p:cNvSpPr>
            <a:spLocks noGrp="1"/>
          </p:cNvSpPr>
          <p:nvPr>
            <p:ph type="sldNum" sz="quarter" idx="12"/>
          </p:nvPr>
        </p:nvSpPr>
        <p:spPr/>
        <p:txBody>
          <a:bodyPr/>
          <a:lstStyle/>
          <a:p>
            <a:fld id="{642F018D-6242-4F8A-B408-2B825615E750}" type="slidenum">
              <a:rPr lang="en-US" smtClean="0"/>
              <a:t>‹#›</a:t>
            </a:fld>
            <a:endParaRPr lang="en-US"/>
          </a:p>
        </p:txBody>
      </p:sp>
    </p:spTree>
    <p:extLst>
      <p:ext uri="{BB962C8B-B14F-4D97-AF65-F5344CB8AC3E}">
        <p14:creationId xmlns:p14="http://schemas.microsoft.com/office/powerpoint/2010/main" val="1209661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37B673-686C-F306-D64D-2E423A7AFF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6B6F017-5AC4-A253-8A3B-917FACDAE6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CFDFFB79-F3B2-2FBE-642F-9C09DF5377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61EE85D-8D2F-247B-4E57-BFEF60A4D8E3}"/>
              </a:ext>
            </a:extLst>
          </p:cNvPr>
          <p:cNvSpPr>
            <a:spLocks noGrp="1"/>
          </p:cNvSpPr>
          <p:nvPr>
            <p:ph type="dt" sz="half" idx="10"/>
          </p:nvPr>
        </p:nvSpPr>
        <p:spPr/>
        <p:txBody>
          <a:bodyPr/>
          <a:lstStyle/>
          <a:p>
            <a:fld id="{2BA1D6D7-9621-40D8-859D-8DD97958B8A7}" type="datetime1">
              <a:rPr lang="en-US" smtClean="0"/>
              <a:t>30-Nov-23</a:t>
            </a:fld>
            <a:endParaRPr lang="en-US"/>
          </a:p>
        </p:txBody>
      </p:sp>
      <p:sp>
        <p:nvSpPr>
          <p:cNvPr id="6" name="Footer Placeholder 5">
            <a:extLst>
              <a:ext uri="{FF2B5EF4-FFF2-40B4-BE49-F238E27FC236}">
                <a16:creationId xmlns="" xmlns:a16="http://schemas.microsoft.com/office/drawing/2014/main" id="{F08DBA15-0FB5-9475-D454-49BDDC01E28B}"/>
              </a:ext>
            </a:extLst>
          </p:cNvPr>
          <p:cNvSpPr>
            <a:spLocks noGrp="1"/>
          </p:cNvSpPr>
          <p:nvPr>
            <p:ph type="ftr" sz="quarter" idx="11"/>
          </p:nvPr>
        </p:nvSpPr>
        <p:spPr/>
        <p:txBody>
          <a:bodyPr/>
          <a:lstStyle/>
          <a:p>
            <a:r>
              <a:rPr lang="en-US"/>
              <a:t>MEC135_Unit 5</a:t>
            </a:r>
          </a:p>
        </p:txBody>
      </p:sp>
      <p:sp>
        <p:nvSpPr>
          <p:cNvPr id="7" name="Slide Number Placeholder 6">
            <a:extLst>
              <a:ext uri="{FF2B5EF4-FFF2-40B4-BE49-F238E27FC236}">
                <a16:creationId xmlns="" xmlns:a16="http://schemas.microsoft.com/office/drawing/2014/main" id="{5998F255-7B7A-663D-8463-6C1F635C24E3}"/>
              </a:ext>
            </a:extLst>
          </p:cNvPr>
          <p:cNvSpPr>
            <a:spLocks noGrp="1"/>
          </p:cNvSpPr>
          <p:nvPr>
            <p:ph type="sldNum" sz="quarter" idx="12"/>
          </p:nvPr>
        </p:nvSpPr>
        <p:spPr/>
        <p:txBody>
          <a:bodyPr/>
          <a:lstStyle/>
          <a:p>
            <a:fld id="{642F018D-6242-4F8A-B408-2B825615E750}" type="slidenum">
              <a:rPr lang="en-US" smtClean="0"/>
              <a:t>‹#›</a:t>
            </a:fld>
            <a:endParaRPr lang="en-US"/>
          </a:p>
        </p:txBody>
      </p:sp>
    </p:spTree>
    <p:extLst>
      <p:ext uri="{BB962C8B-B14F-4D97-AF65-F5344CB8AC3E}">
        <p14:creationId xmlns:p14="http://schemas.microsoft.com/office/powerpoint/2010/main" val="3756960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E5827D-AAE9-438D-9593-15C49D6D97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4F3E3A2F-DB62-3771-2AA2-AF2E304772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01149A88-F50F-2406-EB25-E8D64FB966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D45C177-184D-1D89-2D45-D0858E28A3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71F052A9-2F54-DF0D-CE3D-1A598B7C2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28E816A2-B528-CBDC-53EB-4E9CC14010BD}"/>
              </a:ext>
            </a:extLst>
          </p:cNvPr>
          <p:cNvSpPr>
            <a:spLocks noGrp="1"/>
          </p:cNvSpPr>
          <p:nvPr>
            <p:ph type="dt" sz="half" idx="10"/>
          </p:nvPr>
        </p:nvSpPr>
        <p:spPr/>
        <p:txBody>
          <a:bodyPr/>
          <a:lstStyle/>
          <a:p>
            <a:fld id="{5AB9E20E-EB95-4B36-9482-7BC53F89C952}" type="datetime1">
              <a:rPr lang="en-US" smtClean="0"/>
              <a:t>30-Nov-23</a:t>
            </a:fld>
            <a:endParaRPr lang="en-US"/>
          </a:p>
        </p:txBody>
      </p:sp>
      <p:sp>
        <p:nvSpPr>
          <p:cNvPr id="8" name="Footer Placeholder 7">
            <a:extLst>
              <a:ext uri="{FF2B5EF4-FFF2-40B4-BE49-F238E27FC236}">
                <a16:creationId xmlns="" xmlns:a16="http://schemas.microsoft.com/office/drawing/2014/main" id="{F348B2A0-51D2-CC5C-B794-5F032AF69227}"/>
              </a:ext>
            </a:extLst>
          </p:cNvPr>
          <p:cNvSpPr>
            <a:spLocks noGrp="1"/>
          </p:cNvSpPr>
          <p:nvPr>
            <p:ph type="ftr" sz="quarter" idx="11"/>
          </p:nvPr>
        </p:nvSpPr>
        <p:spPr/>
        <p:txBody>
          <a:bodyPr/>
          <a:lstStyle/>
          <a:p>
            <a:r>
              <a:rPr lang="en-US"/>
              <a:t>MEC135_Unit 5</a:t>
            </a:r>
          </a:p>
        </p:txBody>
      </p:sp>
      <p:sp>
        <p:nvSpPr>
          <p:cNvPr id="9" name="Slide Number Placeholder 8">
            <a:extLst>
              <a:ext uri="{FF2B5EF4-FFF2-40B4-BE49-F238E27FC236}">
                <a16:creationId xmlns="" xmlns:a16="http://schemas.microsoft.com/office/drawing/2014/main" id="{509022A1-0C29-5A6A-BF84-78E6A06DED8B}"/>
              </a:ext>
            </a:extLst>
          </p:cNvPr>
          <p:cNvSpPr>
            <a:spLocks noGrp="1"/>
          </p:cNvSpPr>
          <p:nvPr>
            <p:ph type="sldNum" sz="quarter" idx="12"/>
          </p:nvPr>
        </p:nvSpPr>
        <p:spPr/>
        <p:txBody>
          <a:bodyPr/>
          <a:lstStyle/>
          <a:p>
            <a:fld id="{642F018D-6242-4F8A-B408-2B825615E750}" type="slidenum">
              <a:rPr lang="en-US" smtClean="0"/>
              <a:t>‹#›</a:t>
            </a:fld>
            <a:endParaRPr lang="en-US"/>
          </a:p>
        </p:txBody>
      </p:sp>
    </p:spTree>
    <p:extLst>
      <p:ext uri="{BB962C8B-B14F-4D97-AF65-F5344CB8AC3E}">
        <p14:creationId xmlns:p14="http://schemas.microsoft.com/office/powerpoint/2010/main" val="65930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7F42E1-47C3-F4A7-E252-A7FDEF6693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2296CFE-D2B9-E04C-2A92-68F949BF9B35}"/>
              </a:ext>
            </a:extLst>
          </p:cNvPr>
          <p:cNvSpPr>
            <a:spLocks noGrp="1"/>
          </p:cNvSpPr>
          <p:nvPr>
            <p:ph type="dt" sz="half" idx="10"/>
          </p:nvPr>
        </p:nvSpPr>
        <p:spPr/>
        <p:txBody>
          <a:bodyPr/>
          <a:lstStyle/>
          <a:p>
            <a:fld id="{B582E0A6-A1F1-4900-9118-A17CB3CD3C0B}" type="datetime1">
              <a:rPr lang="en-US" smtClean="0"/>
              <a:t>30-Nov-23</a:t>
            </a:fld>
            <a:endParaRPr lang="en-US"/>
          </a:p>
        </p:txBody>
      </p:sp>
      <p:sp>
        <p:nvSpPr>
          <p:cNvPr id="4" name="Footer Placeholder 3">
            <a:extLst>
              <a:ext uri="{FF2B5EF4-FFF2-40B4-BE49-F238E27FC236}">
                <a16:creationId xmlns="" xmlns:a16="http://schemas.microsoft.com/office/drawing/2014/main" id="{43526169-F27D-4023-3020-4B862F4F9246}"/>
              </a:ext>
            </a:extLst>
          </p:cNvPr>
          <p:cNvSpPr>
            <a:spLocks noGrp="1"/>
          </p:cNvSpPr>
          <p:nvPr>
            <p:ph type="ftr" sz="quarter" idx="11"/>
          </p:nvPr>
        </p:nvSpPr>
        <p:spPr/>
        <p:txBody>
          <a:bodyPr/>
          <a:lstStyle/>
          <a:p>
            <a:r>
              <a:rPr lang="en-US"/>
              <a:t>MEC135_Unit 5</a:t>
            </a:r>
          </a:p>
        </p:txBody>
      </p:sp>
      <p:sp>
        <p:nvSpPr>
          <p:cNvPr id="5" name="Slide Number Placeholder 4">
            <a:extLst>
              <a:ext uri="{FF2B5EF4-FFF2-40B4-BE49-F238E27FC236}">
                <a16:creationId xmlns="" xmlns:a16="http://schemas.microsoft.com/office/drawing/2014/main" id="{EE5B3B06-25DC-7154-A871-86969421B198}"/>
              </a:ext>
            </a:extLst>
          </p:cNvPr>
          <p:cNvSpPr>
            <a:spLocks noGrp="1"/>
          </p:cNvSpPr>
          <p:nvPr>
            <p:ph type="sldNum" sz="quarter" idx="12"/>
          </p:nvPr>
        </p:nvSpPr>
        <p:spPr/>
        <p:txBody>
          <a:bodyPr/>
          <a:lstStyle/>
          <a:p>
            <a:fld id="{642F018D-6242-4F8A-B408-2B825615E750}" type="slidenum">
              <a:rPr lang="en-US" smtClean="0"/>
              <a:t>‹#›</a:t>
            </a:fld>
            <a:endParaRPr lang="en-US"/>
          </a:p>
        </p:txBody>
      </p:sp>
    </p:spTree>
    <p:extLst>
      <p:ext uri="{BB962C8B-B14F-4D97-AF65-F5344CB8AC3E}">
        <p14:creationId xmlns:p14="http://schemas.microsoft.com/office/powerpoint/2010/main" val="340144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F55435B-29EF-3B82-A4C6-2731748A696F}"/>
              </a:ext>
            </a:extLst>
          </p:cNvPr>
          <p:cNvSpPr>
            <a:spLocks noGrp="1"/>
          </p:cNvSpPr>
          <p:nvPr>
            <p:ph type="dt" sz="half" idx="10"/>
          </p:nvPr>
        </p:nvSpPr>
        <p:spPr/>
        <p:txBody>
          <a:bodyPr/>
          <a:lstStyle/>
          <a:p>
            <a:fld id="{C0A04E2B-C32B-45F0-8EF1-5E19CA3B9A78}" type="datetime1">
              <a:rPr lang="en-US" smtClean="0"/>
              <a:t>30-Nov-23</a:t>
            </a:fld>
            <a:endParaRPr lang="en-US"/>
          </a:p>
        </p:txBody>
      </p:sp>
      <p:sp>
        <p:nvSpPr>
          <p:cNvPr id="3" name="Footer Placeholder 2">
            <a:extLst>
              <a:ext uri="{FF2B5EF4-FFF2-40B4-BE49-F238E27FC236}">
                <a16:creationId xmlns="" xmlns:a16="http://schemas.microsoft.com/office/drawing/2014/main" id="{45A4F7FD-6AFD-3926-755E-B74ED83E86AB}"/>
              </a:ext>
            </a:extLst>
          </p:cNvPr>
          <p:cNvSpPr>
            <a:spLocks noGrp="1"/>
          </p:cNvSpPr>
          <p:nvPr>
            <p:ph type="ftr" sz="quarter" idx="11"/>
          </p:nvPr>
        </p:nvSpPr>
        <p:spPr/>
        <p:txBody>
          <a:bodyPr/>
          <a:lstStyle/>
          <a:p>
            <a:r>
              <a:rPr lang="en-US"/>
              <a:t>MEC135_Unit 5</a:t>
            </a:r>
          </a:p>
        </p:txBody>
      </p:sp>
      <p:sp>
        <p:nvSpPr>
          <p:cNvPr id="4" name="Slide Number Placeholder 3">
            <a:extLst>
              <a:ext uri="{FF2B5EF4-FFF2-40B4-BE49-F238E27FC236}">
                <a16:creationId xmlns="" xmlns:a16="http://schemas.microsoft.com/office/drawing/2014/main" id="{56C2ECCE-BE36-CC88-BF74-0A32786FBF88}"/>
              </a:ext>
            </a:extLst>
          </p:cNvPr>
          <p:cNvSpPr>
            <a:spLocks noGrp="1"/>
          </p:cNvSpPr>
          <p:nvPr>
            <p:ph type="sldNum" sz="quarter" idx="12"/>
          </p:nvPr>
        </p:nvSpPr>
        <p:spPr/>
        <p:txBody>
          <a:bodyPr/>
          <a:lstStyle/>
          <a:p>
            <a:fld id="{642F018D-6242-4F8A-B408-2B825615E750}" type="slidenum">
              <a:rPr lang="en-US" smtClean="0"/>
              <a:t>‹#›</a:t>
            </a:fld>
            <a:endParaRPr lang="en-US"/>
          </a:p>
        </p:txBody>
      </p:sp>
    </p:spTree>
    <p:extLst>
      <p:ext uri="{BB962C8B-B14F-4D97-AF65-F5344CB8AC3E}">
        <p14:creationId xmlns:p14="http://schemas.microsoft.com/office/powerpoint/2010/main" val="1668889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3D90D7-7E2C-93B5-6696-9C2908B20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8BBAC109-AD3D-50CB-6BD0-D4EFA897A0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3555F50-7087-B974-6E8C-AF8029830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EB0FCB3-EA0B-0FCD-0E90-3581C991DAF7}"/>
              </a:ext>
            </a:extLst>
          </p:cNvPr>
          <p:cNvSpPr>
            <a:spLocks noGrp="1"/>
          </p:cNvSpPr>
          <p:nvPr>
            <p:ph type="dt" sz="half" idx="10"/>
          </p:nvPr>
        </p:nvSpPr>
        <p:spPr/>
        <p:txBody>
          <a:bodyPr/>
          <a:lstStyle/>
          <a:p>
            <a:fld id="{02180C0B-590E-44F9-9EEE-8627016C0E16}" type="datetime1">
              <a:rPr lang="en-US" smtClean="0"/>
              <a:t>30-Nov-23</a:t>
            </a:fld>
            <a:endParaRPr lang="en-US"/>
          </a:p>
        </p:txBody>
      </p:sp>
      <p:sp>
        <p:nvSpPr>
          <p:cNvPr id="6" name="Footer Placeholder 5">
            <a:extLst>
              <a:ext uri="{FF2B5EF4-FFF2-40B4-BE49-F238E27FC236}">
                <a16:creationId xmlns="" xmlns:a16="http://schemas.microsoft.com/office/drawing/2014/main" id="{F7B6CDEF-10CC-F856-9A7E-EAAB7484B4D4}"/>
              </a:ext>
            </a:extLst>
          </p:cNvPr>
          <p:cNvSpPr>
            <a:spLocks noGrp="1"/>
          </p:cNvSpPr>
          <p:nvPr>
            <p:ph type="ftr" sz="quarter" idx="11"/>
          </p:nvPr>
        </p:nvSpPr>
        <p:spPr/>
        <p:txBody>
          <a:bodyPr/>
          <a:lstStyle/>
          <a:p>
            <a:r>
              <a:rPr lang="en-US"/>
              <a:t>MEC135_Unit 5</a:t>
            </a:r>
          </a:p>
        </p:txBody>
      </p:sp>
      <p:sp>
        <p:nvSpPr>
          <p:cNvPr id="7" name="Slide Number Placeholder 6">
            <a:extLst>
              <a:ext uri="{FF2B5EF4-FFF2-40B4-BE49-F238E27FC236}">
                <a16:creationId xmlns="" xmlns:a16="http://schemas.microsoft.com/office/drawing/2014/main" id="{5B150C6C-F826-EACF-2374-A965D67BD7B9}"/>
              </a:ext>
            </a:extLst>
          </p:cNvPr>
          <p:cNvSpPr>
            <a:spLocks noGrp="1"/>
          </p:cNvSpPr>
          <p:nvPr>
            <p:ph type="sldNum" sz="quarter" idx="12"/>
          </p:nvPr>
        </p:nvSpPr>
        <p:spPr/>
        <p:txBody>
          <a:bodyPr/>
          <a:lstStyle/>
          <a:p>
            <a:fld id="{642F018D-6242-4F8A-B408-2B825615E750}" type="slidenum">
              <a:rPr lang="en-US" smtClean="0"/>
              <a:t>‹#›</a:t>
            </a:fld>
            <a:endParaRPr lang="en-US"/>
          </a:p>
        </p:txBody>
      </p:sp>
    </p:spTree>
    <p:extLst>
      <p:ext uri="{BB962C8B-B14F-4D97-AF65-F5344CB8AC3E}">
        <p14:creationId xmlns:p14="http://schemas.microsoft.com/office/powerpoint/2010/main" val="180880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1F57E1-E474-D640-E7F7-9A2B1E9EE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5D28E52-4904-49C7-D20F-A93E797408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F0F88958-2F27-F127-885F-EAC84F136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BEFA3184-E1A7-E980-4B91-C31E6F568C85}"/>
              </a:ext>
            </a:extLst>
          </p:cNvPr>
          <p:cNvSpPr>
            <a:spLocks noGrp="1"/>
          </p:cNvSpPr>
          <p:nvPr>
            <p:ph type="dt" sz="half" idx="10"/>
          </p:nvPr>
        </p:nvSpPr>
        <p:spPr/>
        <p:txBody>
          <a:bodyPr/>
          <a:lstStyle/>
          <a:p>
            <a:fld id="{F3BD4561-349A-4639-825D-9125A7148D18}" type="datetime1">
              <a:rPr lang="en-US" smtClean="0"/>
              <a:t>30-Nov-23</a:t>
            </a:fld>
            <a:endParaRPr lang="en-US"/>
          </a:p>
        </p:txBody>
      </p:sp>
      <p:sp>
        <p:nvSpPr>
          <p:cNvPr id="6" name="Footer Placeholder 5">
            <a:extLst>
              <a:ext uri="{FF2B5EF4-FFF2-40B4-BE49-F238E27FC236}">
                <a16:creationId xmlns="" xmlns:a16="http://schemas.microsoft.com/office/drawing/2014/main" id="{DC3EEE8B-5172-216D-39E3-AABB27633B4C}"/>
              </a:ext>
            </a:extLst>
          </p:cNvPr>
          <p:cNvSpPr>
            <a:spLocks noGrp="1"/>
          </p:cNvSpPr>
          <p:nvPr>
            <p:ph type="ftr" sz="quarter" idx="11"/>
          </p:nvPr>
        </p:nvSpPr>
        <p:spPr/>
        <p:txBody>
          <a:bodyPr/>
          <a:lstStyle/>
          <a:p>
            <a:r>
              <a:rPr lang="en-US"/>
              <a:t>MEC135_Unit 5</a:t>
            </a:r>
          </a:p>
        </p:txBody>
      </p:sp>
      <p:sp>
        <p:nvSpPr>
          <p:cNvPr id="7" name="Slide Number Placeholder 6">
            <a:extLst>
              <a:ext uri="{FF2B5EF4-FFF2-40B4-BE49-F238E27FC236}">
                <a16:creationId xmlns="" xmlns:a16="http://schemas.microsoft.com/office/drawing/2014/main" id="{8857B062-17F3-5FC4-FDD1-D939D3E0C143}"/>
              </a:ext>
            </a:extLst>
          </p:cNvPr>
          <p:cNvSpPr>
            <a:spLocks noGrp="1"/>
          </p:cNvSpPr>
          <p:nvPr>
            <p:ph type="sldNum" sz="quarter" idx="12"/>
          </p:nvPr>
        </p:nvSpPr>
        <p:spPr/>
        <p:txBody>
          <a:bodyPr/>
          <a:lstStyle/>
          <a:p>
            <a:fld id="{642F018D-6242-4F8A-B408-2B825615E750}" type="slidenum">
              <a:rPr lang="en-US" smtClean="0"/>
              <a:t>‹#›</a:t>
            </a:fld>
            <a:endParaRPr lang="en-US"/>
          </a:p>
        </p:txBody>
      </p:sp>
    </p:spTree>
    <p:extLst>
      <p:ext uri="{BB962C8B-B14F-4D97-AF65-F5344CB8AC3E}">
        <p14:creationId xmlns:p14="http://schemas.microsoft.com/office/powerpoint/2010/main" val="2942286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05398B5-E124-3D56-923B-A6C5399B76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A70D4FF-6927-B9C8-C43E-83E535065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EB5A1AF-2C51-253B-4222-5D322F74A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A5B3A-E3AE-4CF3-9C8F-6078C57B2F30}" type="datetime1">
              <a:rPr lang="en-US" smtClean="0"/>
              <a:t>30-Nov-23</a:t>
            </a:fld>
            <a:endParaRPr lang="en-US"/>
          </a:p>
        </p:txBody>
      </p:sp>
      <p:sp>
        <p:nvSpPr>
          <p:cNvPr id="5" name="Footer Placeholder 4">
            <a:extLst>
              <a:ext uri="{FF2B5EF4-FFF2-40B4-BE49-F238E27FC236}">
                <a16:creationId xmlns="" xmlns:a16="http://schemas.microsoft.com/office/drawing/2014/main" id="{EDAEB791-9BD4-6F75-1159-0BA37C8B3B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MEC135_Unit 5</a:t>
            </a:r>
          </a:p>
        </p:txBody>
      </p:sp>
      <p:sp>
        <p:nvSpPr>
          <p:cNvPr id="6" name="Slide Number Placeholder 5">
            <a:extLst>
              <a:ext uri="{FF2B5EF4-FFF2-40B4-BE49-F238E27FC236}">
                <a16:creationId xmlns="" xmlns:a16="http://schemas.microsoft.com/office/drawing/2014/main" id="{F5B11166-B39F-EC26-D083-AE6604E76C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2F018D-6242-4F8A-B408-2B825615E750}" type="slidenum">
              <a:rPr lang="en-US" smtClean="0"/>
              <a:t>‹#›</a:t>
            </a:fld>
            <a:endParaRPr lang="en-US"/>
          </a:p>
        </p:txBody>
      </p:sp>
      <p:pic>
        <p:nvPicPr>
          <p:cNvPr id="1026" name="Picture 2" descr="C:\Users\Attitude\Desktop\LPU LOGO.png"/>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15433" b="14798"/>
          <a:stretch/>
        </p:blipFill>
        <p:spPr bwMode="auto">
          <a:xfrm>
            <a:off x="10377376" y="6203"/>
            <a:ext cx="1793358" cy="769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298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Unit%205-Part%20A.pptx" TargetMode="Externa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hyperlink" Target="https://www.youtube.com/watch?v=WZpv4eBcHik" TargetMode="External"/><Relationship Id="rId5" Type="http://schemas.openxmlformats.org/officeDocument/2006/relationships/hyperlink" Target="https://www.youtube.com/watch?v=8Ome0BKLgqQ&amp;t=47s" TargetMode="Externa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3KcK_-fY_OI&amp;t=22s" TargetMode="External"/><Relationship Id="rId2" Type="http://schemas.openxmlformats.org/officeDocument/2006/relationships/hyperlink" Target="https://www.youtube.com/watch?v=OhNnKTaciVI" TargetMode="Externa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hyperlink" Target="https://www.youtube.com/watch?v=faGyF81LadA" TargetMode="Externa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video" Target="file:///C:\_Presentation\CATIA%20Presentation\Video\DMU\kinematic.avi" TargetMode="Externa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video" Target="file:///C:\_Presentation\CATIA%20Presentation\Video\IMA\c514_ovw_IMA_concept_car.wmv" TargetMode="External"/><Relationship Id="rId1" Type="http://schemas.openxmlformats.org/officeDocument/2006/relationships/video" Target="file:///C:\_Presentation\DELMIA%20Presentation\welding_sfc.avi" TargetMode="Externa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slideLayout" Target="../slideLayouts/slideLayout7.xml"/><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hyperlink" Target="Unit%205.pptx" TargetMode="External"/><Relationship Id="rId2" Type="http://schemas.openxmlformats.org/officeDocument/2006/relationships/slideLayout" Target="../slideLayouts/slideLayout7.xml"/><Relationship Id="rId1" Type="http://schemas.openxmlformats.org/officeDocument/2006/relationships/video" Target="file:///C:\_Presentation\CATIA%20Presentation\Video\DMU\PPR_63s_Digital%20Factory.avi" TargetMode="Externa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www.youtube.com/watch?v=ptDJw98Ds9M"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1752D9-23DF-FED9-AA45-7C16F8A0B959}"/>
              </a:ext>
            </a:extLst>
          </p:cNvPr>
          <p:cNvSpPr>
            <a:spLocks noGrp="1"/>
          </p:cNvSpPr>
          <p:nvPr>
            <p:ph type="ctrTitle"/>
          </p:nvPr>
        </p:nvSpPr>
        <p:spPr>
          <a:xfrm>
            <a:off x="1524000" y="839908"/>
            <a:ext cx="9144000" cy="1128270"/>
          </a:xfrm>
        </p:spPr>
        <p:txBody>
          <a:bodyPr/>
          <a:lstStyle/>
          <a:p>
            <a:r>
              <a:rPr lang="en-US" b="1" dirty="0"/>
              <a:t>U</a:t>
            </a:r>
            <a:r>
              <a:rPr lang="en-US" b="1" dirty="0" smtClean="0"/>
              <a:t>nit-5 </a:t>
            </a:r>
            <a:endParaRPr lang="en-US" b="1" dirty="0"/>
          </a:p>
        </p:txBody>
      </p:sp>
      <p:sp>
        <p:nvSpPr>
          <p:cNvPr id="3" name="Subtitle 2">
            <a:extLst>
              <a:ext uri="{FF2B5EF4-FFF2-40B4-BE49-F238E27FC236}">
                <a16:creationId xmlns="" xmlns:a16="http://schemas.microsoft.com/office/drawing/2014/main" id="{49238885-07C3-AF4F-4A72-94F523D5C695}"/>
              </a:ext>
            </a:extLst>
          </p:cNvPr>
          <p:cNvSpPr>
            <a:spLocks noGrp="1"/>
          </p:cNvSpPr>
          <p:nvPr>
            <p:ph type="subTitle" idx="1"/>
          </p:nvPr>
        </p:nvSpPr>
        <p:spPr>
          <a:xfrm>
            <a:off x="2566034" y="1943290"/>
            <a:ext cx="9144000" cy="668304"/>
          </a:xfrm>
        </p:spPr>
        <p:txBody>
          <a:bodyPr>
            <a:normAutofit/>
          </a:bodyPr>
          <a:lstStyle/>
          <a:p>
            <a:r>
              <a:rPr lang="en-US" sz="4000" b="1" dirty="0">
                <a:effectLst/>
                <a:latin typeface="Arial" panose="020B0604020202020204" pitchFamily="34" charset="0"/>
              </a:rPr>
              <a:t>Introduction to Digital Fabrication</a:t>
            </a:r>
            <a:endParaRPr lang="en-US" sz="4000" b="1" dirty="0"/>
          </a:p>
        </p:txBody>
      </p:sp>
      <p:pic>
        <p:nvPicPr>
          <p:cNvPr id="2050" name="Picture 2" descr="Sintering Complex 3D-Printed Ceramics in Minut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74" y="2777134"/>
            <a:ext cx="2598259" cy="194609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ano 3D printing: Discover Electron Beam on 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0040" y="2721482"/>
            <a:ext cx="34290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3D Printing | What is the 3D Printing - JavaTpoi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906" y="2937088"/>
            <a:ext cx="2513197" cy="162618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an 3D Printing Help Solve Our Chip Short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14120" y="2937088"/>
            <a:ext cx="2583711" cy="172247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he Definitive Guide To Digital Fabrication (202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576" y="169349"/>
            <a:ext cx="2598258" cy="194652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Watch it again: Digital Fabrication in Architecture &amp; Design - Swissnex in  Brazi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68358" y="4959643"/>
            <a:ext cx="4129346" cy="169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183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9239C3A-A7A5-C686-38AE-C84D88A402C9}"/>
              </a:ext>
            </a:extLst>
          </p:cNvPr>
          <p:cNvSpPr>
            <a:spLocks noGrp="1"/>
          </p:cNvSpPr>
          <p:nvPr>
            <p:ph type="title"/>
          </p:nvPr>
        </p:nvSpPr>
        <p:spPr>
          <a:xfrm>
            <a:off x="423513" y="67401"/>
            <a:ext cx="10515600" cy="1325563"/>
          </a:xfrm>
        </p:spPr>
        <p:txBody>
          <a:bodyPr>
            <a:normAutofit/>
          </a:bodyPr>
          <a:lstStyle/>
          <a:p>
            <a:r>
              <a:rPr lang="en-US" sz="4000" b="1" u="sng" dirty="0" smtClean="0">
                <a:latin typeface="Times New Roman" pitchFamily="18" charset="0"/>
                <a:cs typeface="Times New Roman" pitchFamily="18" charset="0"/>
              </a:rPr>
              <a:t>DIGITAL FABRICATION PROCESS</a:t>
            </a:r>
            <a:endParaRPr lang="en-US" sz="4000" b="1" u="sng" dirty="0">
              <a:latin typeface="Times New Roman" pitchFamily="18" charset="0"/>
              <a:cs typeface="Times New Roman" pitchFamily="18" charset="0"/>
            </a:endParaRPr>
          </a:p>
        </p:txBody>
      </p:sp>
      <p:pic>
        <p:nvPicPr>
          <p:cNvPr id="5" name="Content Placeholder 4">
            <a:extLst>
              <a:ext uri="{FF2B5EF4-FFF2-40B4-BE49-F238E27FC236}">
                <a16:creationId xmlns="" xmlns:a16="http://schemas.microsoft.com/office/drawing/2014/main" id="{02F6EC9E-E8AA-1DA7-6887-CB0BA6983395}"/>
              </a:ext>
            </a:extLst>
          </p:cNvPr>
          <p:cNvPicPr>
            <a:picLocks noGrp="1" noChangeAspect="1"/>
          </p:cNvPicPr>
          <p:nvPr>
            <p:ph idx="1"/>
          </p:nvPr>
        </p:nvPicPr>
        <p:blipFill>
          <a:blip r:embed="rId2"/>
          <a:stretch>
            <a:fillRect/>
          </a:stretch>
        </p:blipFill>
        <p:spPr>
          <a:xfrm>
            <a:off x="981087" y="1443233"/>
            <a:ext cx="9765469" cy="4602905"/>
          </a:xfrm>
        </p:spPr>
      </p:pic>
      <p:sp>
        <p:nvSpPr>
          <p:cNvPr id="2" name="Footer Placeholder 1">
            <a:extLst>
              <a:ext uri="{FF2B5EF4-FFF2-40B4-BE49-F238E27FC236}">
                <a16:creationId xmlns="" xmlns:a16="http://schemas.microsoft.com/office/drawing/2014/main" id="{BEBC855C-535B-5449-9A14-A943245E5E73}"/>
              </a:ext>
            </a:extLst>
          </p:cNvPr>
          <p:cNvSpPr>
            <a:spLocks noGrp="1"/>
          </p:cNvSpPr>
          <p:nvPr>
            <p:ph type="ftr" sz="quarter" idx="11"/>
          </p:nvPr>
        </p:nvSpPr>
        <p:spPr/>
        <p:txBody>
          <a:bodyPr/>
          <a:lstStyle/>
          <a:p>
            <a:r>
              <a:rPr lang="en-US"/>
              <a:t>MEC135_Unit 5</a:t>
            </a:r>
          </a:p>
        </p:txBody>
      </p:sp>
      <p:sp>
        <p:nvSpPr>
          <p:cNvPr id="3" name="Slide Number Placeholder 2">
            <a:extLst>
              <a:ext uri="{FF2B5EF4-FFF2-40B4-BE49-F238E27FC236}">
                <a16:creationId xmlns="" xmlns:a16="http://schemas.microsoft.com/office/drawing/2014/main" id="{45DE48BB-CDF7-00EE-5B70-F10BA86C472F}"/>
              </a:ext>
            </a:extLst>
          </p:cNvPr>
          <p:cNvSpPr>
            <a:spLocks noGrp="1"/>
          </p:cNvSpPr>
          <p:nvPr>
            <p:ph type="sldNum" sz="quarter" idx="12"/>
          </p:nvPr>
        </p:nvSpPr>
        <p:spPr/>
        <p:txBody>
          <a:bodyPr/>
          <a:lstStyle/>
          <a:p>
            <a:fld id="{642F018D-6242-4F8A-B408-2B825615E750}" type="slidenum">
              <a:rPr lang="en-US" smtClean="0"/>
              <a:t>10</a:t>
            </a:fld>
            <a:endParaRPr lang="en-US"/>
          </a:p>
        </p:txBody>
      </p:sp>
    </p:spTree>
    <p:extLst>
      <p:ext uri="{BB962C8B-B14F-4D97-AF65-F5344CB8AC3E}">
        <p14:creationId xmlns:p14="http://schemas.microsoft.com/office/powerpoint/2010/main" val="170601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633B67-7FA9-0DFC-77D4-CBD23918B6DB}"/>
              </a:ext>
            </a:extLst>
          </p:cNvPr>
          <p:cNvSpPr>
            <a:spLocks noGrp="1"/>
          </p:cNvSpPr>
          <p:nvPr>
            <p:ph type="title"/>
          </p:nvPr>
        </p:nvSpPr>
        <p:spPr/>
        <p:txBody>
          <a:bodyPr/>
          <a:lstStyle/>
          <a:p>
            <a:r>
              <a:rPr lang="en-US" dirty="0"/>
              <a:t>Video </a:t>
            </a:r>
          </a:p>
        </p:txBody>
      </p:sp>
      <p:pic>
        <p:nvPicPr>
          <p:cNvPr id="4" name="Introduction to Digital Fabrication">
            <a:hlinkClick r:id="" action="ppaction://media"/>
            <a:extLst>
              <a:ext uri="{FF2B5EF4-FFF2-40B4-BE49-F238E27FC236}">
                <a16:creationId xmlns="" xmlns:a16="http://schemas.microsoft.com/office/drawing/2014/main" id="{E2DBAAA7-E4E2-F927-C812-822CFE39A4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14400" y="1461155"/>
            <a:ext cx="9615339" cy="4715808"/>
          </a:xfrm>
        </p:spPr>
      </p:pic>
      <p:sp>
        <p:nvSpPr>
          <p:cNvPr id="3" name="Footer Placeholder 2">
            <a:extLst>
              <a:ext uri="{FF2B5EF4-FFF2-40B4-BE49-F238E27FC236}">
                <a16:creationId xmlns="" xmlns:a16="http://schemas.microsoft.com/office/drawing/2014/main" id="{FB4A00CF-3C2B-750D-1B8B-3147CD4B56DD}"/>
              </a:ext>
            </a:extLst>
          </p:cNvPr>
          <p:cNvSpPr>
            <a:spLocks noGrp="1"/>
          </p:cNvSpPr>
          <p:nvPr>
            <p:ph type="ftr" sz="quarter" idx="11"/>
          </p:nvPr>
        </p:nvSpPr>
        <p:spPr/>
        <p:txBody>
          <a:bodyPr/>
          <a:lstStyle/>
          <a:p>
            <a:r>
              <a:rPr lang="en-US"/>
              <a:t>MEC135_Unit 5</a:t>
            </a:r>
          </a:p>
        </p:txBody>
      </p:sp>
      <p:sp>
        <p:nvSpPr>
          <p:cNvPr id="5" name="Slide Number Placeholder 4">
            <a:extLst>
              <a:ext uri="{FF2B5EF4-FFF2-40B4-BE49-F238E27FC236}">
                <a16:creationId xmlns="" xmlns:a16="http://schemas.microsoft.com/office/drawing/2014/main" id="{1F3473B9-9563-33AC-A4DB-6A7C22C39C1D}"/>
              </a:ext>
            </a:extLst>
          </p:cNvPr>
          <p:cNvSpPr>
            <a:spLocks noGrp="1"/>
          </p:cNvSpPr>
          <p:nvPr>
            <p:ph type="sldNum" sz="quarter" idx="12"/>
          </p:nvPr>
        </p:nvSpPr>
        <p:spPr/>
        <p:txBody>
          <a:bodyPr/>
          <a:lstStyle/>
          <a:p>
            <a:fld id="{642F018D-6242-4F8A-B408-2B825615E750}" type="slidenum">
              <a:rPr lang="en-US" smtClean="0"/>
              <a:t>11</a:t>
            </a:fld>
            <a:endParaRPr lang="en-US"/>
          </a:p>
        </p:txBody>
      </p:sp>
      <p:sp>
        <p:nvSpPr>
          <p:cNvPr id="6" name="TextBox 5"/>
          <p:cNvSpPr txBox="1"/>
          <p:nvPr/>
        </p:nvSpPr>
        <p:spPr>
          <a:xfrm>
            <a:off x="3011214" y="788276"/>
            <a:ext cx="4896918" cy="369332"/>
          </a:xfrm>
          <a:prstGeom prst="rect">
            <a:avLst/>
          </a:prstGeom>
          <a:noFill/>
        </p:spPr>
        <p:txBody>
          <a:bodyPr wrap="none" rtlCol="0">
            <a:spAutoFit/>
          </a:bodyPr>
          <a:lstStyle/>
          <a:p>
            <a:r>
              <a:rPr lang="en-US" dirty="0">
                <a:hlinkClick r:id="rId5" action="ppaction://hlinkpres?slideindex=1&amp;slidetitle="/>
              </a:rPr>
              <a:t>https://www.youtube.com/watch?v=s4HPs-aXOe4</a:t>
            </a:r>
            <a:endParaRPr lang="en-US" dirty="0"/>
          </a:p>
        </p:txBody>
      </p:sp>
    </p:spTree>
    <p:extLst>
      <p:ext uri="{BB962C8B-B14F-4D97-AF65-F5344CB8AC3E}">
        <p14:creationId xmlns:p14="http://schemas.microsoft.com/office/powerpoint/2010/main" val="362850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MEC135_Unit 5</a:t>
            </a:r>
            <a:endParaRPr lang="en-US"/>
          </a:p>
        </p:txBody>
      </p:sp>
      <p:sp>
        <p:nvSpPr>
          <p:cNvPr id="3" name="Slide Number Placeholder 2"/>
          <p:cNvSpPr>
            <a:spLocks noGrp="1"/>
          </p:cNvSpPr>
          <p:nvPr>
            <p:ph type="sldNum" sz="quarter" idx="12"/>
          </p:nvPr>
        </p:nvSpPr>
        <p:spPr/>
        <p:txBody>
          <a:bodyPr/>
          <a:lstStyle/>
          <a:p>
            <a:fld id="{642F018D-6242-4F8A-B408-2B825615E750}" type="slidenum">
              <a:rPr lang="en-US" smtClean="0"/>
              <a:t>12</a:t>
            </a:fld>
            <a:endParaRPr lang="en-US"/>
          </a:p>
        </p:txBody>
      </p:sp>
      <p:sp>
        <p:nvSpPr>
          <p:cNvPr id="4" name="Title 1">
            <a:extLst>
              <a:ext uri="{FF2B5EF4-FFF2-40B4-BE49-F238E27FC236}">
                <a16:creationId xmlns="" xmlns:a16="http://schemas.microsoft.com/office/drawing/2014/main" id="{8E776D72-BB15-80D8-430E-D67E8BDE2C0E}"/>
              </a:ext>
            </a:extLst>
          </p:cNvPr>
          <p:cNvSpPr txBox="1">
            <a:spLocks/>
          </p:cNvSpPr>
          <p:nvPr/>
        </p:nvSpPr>
        <p:spPr>
          <a:xfrm>
            <a:off x="763769" y="248162"/>
            <a:ext cx="2394098" cy="10206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smtClean="0"/>
              <a:t>Prototype</a:t>
            </a:r>
            <a:endParaRPr lang="en-US" b="1" u="sng" dirty="0"/>
          </a:p>
        </p:txBody>
      </p:sp>
      <p:sp>
        <p:nvSpPr>
          <p:cNvPr id="5" name="Rectangle 4"/>
          <p:cNvSpPr/>
          <p:nvPr/>
        </p:nvSpPr>
        <p:spPr>
          <a:xfrm>
            <a:off x="506818" y="1128179"/>
            <a:ext cx="11231525" cy="1938992"/>
          </a:xfrm>
          <a:prstGeom prst="rect">
            <a:avLst/>
          </a:prstGeom>
        </p:spPr>
        <p:txBody>
          <a:bodyPr wrap="square">
            <a:spAutoFit/>
          </a:bodyPr>
          <a:lstStyle/>
          <a:p>
            <a:pPr marL="285750" indent="-285750" algn="just">
              <a:buFont typeface="Arial" pitchFamily="34" charset="0"/>
              <a:buChar char="•"/>
            </a:pPr>
            <a:r>
              <a:rPr lang="en-IN" sz="2400" dirty="0" smtClean="0"/>
              <a:t>According to Oxford Dictionary, </a:t>
            </a:r>
            <a:r>
              <a:rPr lang="en-US" sz="2400" i="1" dirty="0"/>
              <a:t>a</a:t>
            </a:r>
            <a:r>
              <a:rPr lang="en-US" sz="2400" i="1" dirty="0" smtClean="0"/>
              <a:t> ‘</a:t>
            </a:r>
            <a:r>
              <a:rPr lang="en-US" sz="2400" b="1" i="1" u="sng" dirty="0" smtClean="0"/>
              <a:t>prototype’</a:t>
            </a:r>
            <a:r>
              <a:rPr lang="en-US" sz="2400" i="1" dirty="0" smtClean="0"/>
              <a:t> </a:t>
            </a:r>
            <a:r>
              <a:rPr lang="en-US" sz="2400" i="1" dirty="0"/>
              <a:t>is the </a:t>
            </a:r>
            <a:r>
              <a:rPr lang="en-US" sz="2400" b="1" i="1" u="sng" dirty="0"/>
              <a:t>first or original example</a:t>
            </a:r>
            <a:r>
              <a:rPr lang="en-US" sz="2400" i="1" dirty="0"/>
              <a:t> </a:t>
            </a:r>
            <a:r>
              <a:rPr lang="en-US" sz="2400" i="1" dirty="0" smtClean="0"/>
              <a:t>of something </a:t>
            </a:r>
            <a:r>
              <a:rPr lang="en-US" sz="2400" i="1" dirty="0"/>
              <a:t>that has been or will be copied </a:t>
            </a:r>
            <a:r>
              <a:rPr lang="en-US" sz="2400" i="1" dirty="0" smtClean="0"/>
              <a:t>or developed</a:t>
            </a:r>
            <a:r>
              <a:rPr lang="en-US" sz="2400" i="1" dirty="0"/>
              <a:t>; it is a </a:t>
            </a:r>
            <a:r>
              <a:rPr lang="en-US" sz="2400" b="1" i="1" u="sng" dirty="0"/>
              <a:t>model</a:t>
            </a:r>
            <a:r>
              <a:rPr lang="en-US" sz="2400" i="1" dirty="0"/>
              <a:t> or </a:t>
            </a:r>
            <a:r>
              <a:rPr lang="en-US" sz="2400" b="1" i="1" u="sng" dirty="0"/>
              <a:t>preliminary version</a:t>
            </a:r>
            <a:r>
              <a:rPr lang="en-US" sz="2400" i="1" dirty="0" smtClean="0"/>
              <a:t>;</a:t>
            </a:r>
          </a:p>
          <a:p>
            <a:pPr marL="285750" indent="-285750" algn="just">
              <a:buFont typeface="Arial" pitchFamily="34" charset="0"/>
              <a:buChar char="•"/>
            </a:pPr>
            <a:endParaRPr lang="en-US" sz="2400" i="1" dirty="0"/>
          </a:p>
          <a:p>
            <a:pPr marL="285750" indent="-285750" algn="just">
              <a:buFont typeface="Arial" pitchFamily="34" charset="0"/>
              <a:buChar char="•"/>
            </a:pPr>
            <a:r>
              <a:rPr lang="en-US" sz="2400" i="1" dirty="0"/>
              <a:t>e.g.: A prototype supersonic aircraft.</a:t>
            </a:r>
            <a:endParaRPr lang="en-IN"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5029" y="2109673"/>
            <a:ext cx="20383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06817" y="3701265"/>
            <a:ext cx="11231525" cy="830997"/>
          </a:xfrm>
          <a:prstGeom prst="rect">
            <a:avLst/>
          </a:prstGeom>
        </p:spPr>
        <p:txBody>
          <a:bodyPr wrap="square">
            <a:spAutoFit/>
          </a:bodyPr>
          <a:lstStyle/>
          <a:p>
            <a:pPr marL="285750" indent="-285750">
              <a:buFont typeface="Arial" pitchFamily="34" charset="0"/>
              <a:buChar char="•"/>
            </a:pPr>
            <a:r>
              <a:rPr lang="en-US" sz="2400" b="1" u="sng" dirty="0" smtClean="0"/>
              <a:t>Another definition</a:t>
            </a:r>
            <a:r>
              <a:rPr lang="en-US" sz="2400" dirty="0" smtClean="0"/>
              <a:t>- An </a:t>
            </a:r>
            <a:r>
              <a:rPr lang="en-US" sz="2400" b="1" u="sng" dirty="0"/>
              <a:t>approximation</a:t>
            </a:r>
            <a:r>
              <a:rPr lang="en-US" sz="2400" dirty="0"/>
              <a:t> of a product (or system) or its </a:t>
            </a:r>
            <a:r>
              <a:rPr lang="en-US" sz="2400" b="1" u="sng" dirty="0"/>
              <a:t>components</a:t>
            </a:r>
          </a:p>
          <a:p>
            <a:r>
              <a:rPr lang="en-US" sz="2400" dirty="0"/>
              <a:t>in some form for a definite purpose in its </a:t>
            </a:r>
            <a:r>
              <a:rPr lang="en-US" sz="2400" dirty="0" smtClean="0"/>
              <a:t>implementation,</a:t>
            </a:r>
            <a:endParaRPr lang="en-IN" sz="2400" dirty="0"/>
          </a:p>
        </p:txBody>
      </p:sp>
      <p:sp>
        <p:nvSpPr>
          <p:cNvPr id="7" name="Rectangle 6"/>
          <p:cNvSpPr/>
          <p:nvPr/>
        </p:nvSpPr>
        <p:spPr>
          <a:xfrm>
            <a:off x="1339701" y="5785270"/>
            <a:ext cx="9718159" cy="584775"/>
          </a:xfrm>
          <a:prstGeom prst="rect">
            <a:avLst/>
          </a:prstGeom>
        </p:spPr>
        <p:txBody>
          <a:bodyPr wrap="square">
            <a:spAutoFit/>
          </a:bodyPr>
          <a:lstStyle/>
          <a:p>
            <a:r>
              <a:rPr lang="en-US" sz="3200" b="1" u="sng" dirty="0"/>
              <a:t>Prototyping</a:t>
            </a:r>
            <a:r>
              <a:rPr lang="en-US" sz="3200" dirty="0"/>
              <a:t> is the process </a:t>
            </a:r>
            <a:r>
              <a:rPr lang="en-US" sz="3200" dirty="0" smtClean="0"/>
              <a:t>of </a:t>
            </a:r>
            <a:r>
              <a:rPr lang="en-IN" sz="3200" dirty="0" smtClean="0"/>
              <a:t>realizing </a:t>
            </a:r>
            <a:r>
              <a:rPr lang="en-IN" sz="3200" dirty="0"/>
              <a:t>these prototypes.</a:t>
            </a:r>
          </a:p>
        </p:txBody>
      </p:sp>
      <p:pic>
        <p:nvPicPr>
          <p:cNvPr id="1028" name="Picture 4" descr="Companies that Build Prototypes of your Idea | Outdesign C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5950" y="4198852"/>
            <a:ext cx="1897985" cy="12670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Mechanical Design Through Lightweight Prototyping | moorepant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4978"/>
          <a:stretch/>
        </p:blipFill>
        <p:spPr bwMode="auto">
          <a:xfrm>
            <a:off x="7269548" y="4532262"/>
            <a:ext cx="1778760" cy="11342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14743" y="4914723"/>
            <a:ext cx="5747984" cy="923330"/>
          </a:xfrm>
          <a:prstGeom prst="rect">
            <a:avLst/>
          </a:prstGeom>
        </p:spPr>
        <p:txBody>
          <a:bodyPr wrap="none">
            <a:spAutoFit/>
          </a:bodyPr>
          <a:lstStyle/>
          <a:p>
            <a:r>
              <a:rPr lang="en-IN" dirty="0">
                <a:hlinkClick r:id="rId5"/>
              </a:rPr>
              <a:t>https://</a:t>
            </a:r>
            <a:r>
              <a:rPr lang="en-IN" dirty="0" smtClean="0">
                <a:hlinkClick r:id="rId5"/>
              </a:rPr>
              <a:t>www.youtube.com/watch?v=8Ome0BKLgqQ&amp;t=47s</a:t>
            </a:r>
            <a:endParaRPr lang="en-IN" dirty="0" smtClean="0"/>
          </a:p>
          <a:p>
            <a:r>
              <a:rPr lang="en-IN" dirty="0">
                <a:hlinkClick r:id="rId6"/>
              </a:rPr>
              <a:t>https://</a:t>
            </a:r>
            <a:r>
              <a:rPr lang="en-IN" dirty="0" smtClean="0">
                <a:hlinkClick r:id="rId6"/>
              </a:rPr>
              <a:t>www.youtube.com/watch?v=WZpv4eBcHik</a:t>
            </a:r>
            <a:endParaRPr lang="en-IN" dirty="0" smtClean="0"/>
          </a:p>
          <a:p>
            <a:endParaRPr lang="en-IN" dirty="0"/>
          </a:p>
        </p:txBody>
      </p:sp>
    </p:spTree>
    <p:extLst>
      <p:ext uri="{BB962C8B-B14F-4D97-AF65-F5344CB8AC3E}">
        <p14:creationId xmlns:p14="http://schemas.microsoft.com/office/powerpoint/2010/main" val="22225958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776D72-BB15-80D8-430E-D67E8BDE2C0E}"/>
              </a:ext>
            </a:extLst>
          </p:cNvPr>
          <p:cNvSpPr>
            <a:spLocks noGrp="1"/>
          </p:cNvSpPr>
          <p:nvPr>
            <p:ph type="title"/>
          </p:nvPr>
        </p:nvSpPr>
        <p:spPr>
          <a:xfrm>
            <a:off x="763769" y="248162"/>
            <a:ext cx="2394098" cy="1020615"/>
          </a:xfrm>
        </p:spPr>
        <p:txBody>
          <a:bodyPr/>
          <a:lstStyle/>
          <a:p>
            <a:r>
              <a:rPr lang="en-US" b="1" u="sng" dirty="0"/>
              <a:t>Prototype</a:t>
            </a:r>
          </a:p>
        </p:txBody>
      </p:sp>
      <p:sp>
        <p:nvSpPr>
          <p:cNvPr id="3" name="Content Placeholder 2">
            <a:extLst>
              <a:ext uri="{FF2B5EF4-FFF2-40B4-BE49-F238E27FC236}">
                <a16:creationId xmlns="" xmlns:a16="http://schemas.microsoft.com/office/drawing/2014/main" id="{77347639-0D2D-286A-D7F9-10EC3CF1DCBE}"/>
              </a:ext>
            </a:extLst>
          </p:cNvPr>
          <p:cNvSpPr>
            <a:spLocks noGrp="1"/>
          </p:cNvSpPr>
          <p:nvPr>
            <p:ph idx="1"/>
          </p:nvPr>
        </p:nvSpPr>
        <p:spPr>
          <a:xfrm>
            <a:off x="838200" y="1385740"/>
            <a:ext cx="10515600" cy="4791223"/>
          </a:xfrm>
        </p:spPr>
        <p:txBody>
          <a:bodyPr>
            <a:normAutofit/>
          </a:bodyPr>
          <a:lstStyle/>
          <a:p>
            <a:r>
              <a:rPr lang="en-US" sz="1400" dirty="0"/>
              <a:t>A prototype is the first or original example of something that has been or will be copied or developed; it is a model or preliminary version.</a:t>
            </a:r>
          </a:p>
          <a:p>
            <a:endParaRPr lang="en-US" sz="1400" dirty="0"/>
          </a:p>
          <a:p>
            <a:endParaRPr lang="en-US" sz="2000" dirty="0"/>
          </a:p>
        </p:txBody>
      </p:sp>
      <p:pic>
        <p:nvPicPr>
          <p:cNvPr id="4" name="What is Rapid Prototyping ">
            <a:hlinkClick r:id="" action="ppaction://media"/>
            <a:extLst>
              <a:ext uri="{FF2B5EF4-FFF2-40B4-BE49-F238E27FC236}">
                <a16:creationId xmlns="" xmlns:a16="http://schemas.microsoft.com/office/drawing/2014/main" id="{3D755F7D-EA13-6765-620E-BB95AF2410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1941922"/>
            <a:ext cx="9753600" cy="4230278"/>
          </a:xfrm>
          <a:prstGeom prst="rect">
            <a:avLst/>
          </a:prstGeom>
        </p:spPr>
      </p:pic>
      <p:sp>
        <p:nvSpPr>
          <p:cNvPr id="5" name="Footer Placeholder 4">
            <a:extLst>
              <a:ext uri="{FF2B5EF4-FFF2-40B4-BE49-F238E27FC236}">
                <a16:creationId xmlns="" xmlns:a16="http://schemas.microsoft.com/office/drawing/2014/main" id="{21D37BCB-E9C0-B3E0-EC66-7DD5F3AE6B38}"/>
              </a:ext>
            </a:extLst>
          </p:cNvPr>
          <p:cNvSpPr>
            <a:spLocks noGrp="1"/>
          </p:cNvSpPr>
          <p:nvPr>
            <p:ph type="ftr" sz="quarter" idx="11"/>
          </p:nvPr>
        </p:nvSpPr>
        <p:spPr/>
        <p:txBody>
          <a:bodyPr/>
          <a:lstStyle/>
          <a:p>
            <a:r>
              <a:rPr lang="en-US"/>
              <a:t>MEC135_Unit 5</a:t>
            </a:r>
          </a:p>
        </p:txBody>
      </p:sp>
      <p:sp>
        <p:nvSpPr>
          <p:cNvPr id="6" name="Slide Number Placeholder 5">
            <a:extLst>
              <a:ext uri="{FF2B5EF4-FFF2-40B4-BE49-F238E27FC236}">
                <a16:creationId xmlns="" xmlns:a16="http://schemas.microsoft.com/office/drawing/2014/main" id="{6C3536B6-A3C8-380D-EF08-2A8E3B457DBD}"/>
              </a:ext>
            </a:extLst>
          </p:cNvPr>
          <p:cNvSpPr>
            <a:spLocks noGrp="1"/>
          </p:cNvSpPr>
          <p:nvPr>
            <p:ph type="sldNum" sz="quarter" idx="12"/>
          </p:nvPr>
        </p:nvSpPr>
        <p:spPr/>
        <p:txBody>
          <a:bodyPr/>
          <a:lstStyle/>
          <a:p>
            <a:fld id="{642F018D-6242-4F8A-B408-2B825615E750}" type="slidenum">
              <a:rPr lang="en-US" smtClean="0"/>
              <a:t>13</a:t>
            </a:fld>
            <a:endParaRPr lang="en-US"/>
          </a:p>
        </p:txBody>
      </p:sp>
    </p:spTree>
    <p:extLst>
      <p:ext uri="{BB962C8B-B14F-4D97-AF65-F5344CB8AC3E}">
        <p14:creationId xmlns:p14="http://schemas.microsoft.com/office/powerpoint/2010/main" val="3614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8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09A130-0C3C-FCED-CB18-43FE208558C8}"/>
              </a:ext>
            </a:extLst>
          </p:cNvPr>
          <p:cNvSpPr>
            <a:spLocks noGrp="1"/>
          </p:cNvSpPr>
          <p:nvPr>
            <p:ph type="title"/>
          </p:nvPr>
        </p:nvSpPr>
        <p:spPr>
          <a:xfrm>
            <a:off x="540476" y="-7030"/>
            <a:ext cx="10515600" cy="1325563"/>
          </a:xfrm>
        </p:spPr>
        <p:txBody>
          <a:bodyPr>
            <a:normAutofit/>
          </a:bodyPr>
          <a:lstStyle/>
          <a:p>
            <a:r>
              <a:rPr lang="en-US" sz="4000" b="1" u="sng" dirty="0">
                <a:latin typeface="Times New Roman" pitchFamily="18" charset="0"/>
                <a:cs typeface="Times New Roman" pitchFamily="18" charset="0"/>
              </a:rPr>
              <a:t>Types of </a:t>
            </a:r>
            <a:r>
              <a:rPr lang="en-US" sz="4000" b="1" u="sng" dirty="0" smtClean="0">
                <a:latin typeface="Times New Roman" pitchFamily="18" charset="0"/>
                <a:cs typeface="Times New Roman" pitchFamily="18" charset="0"/>
              </a:rPr>
              <a:t>Prototypes</a:t>
            </a:r>
            <a:endParaRPr lang="en-US" sz="4000" b="1" u="sng"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1689B1C2-4EC5-8D27-7CFD-50D355E548DE}"/>
              </a:ext>
            </a:extLst>
          </p:cNvPr>
          <p:cNvSpPr>
            <a:spLocks noGrp="1"/>
          </p:cNvSpPr>
          <p:nvPr>
            <p:ph sz="half" idx="1"/>
          </p:nvPr>
        </p:nvSpPr>
        <p:spPr>
          <a:xfrm>
            <a:off x="276447" y="1240809"/>
            <a:ext cx="7134446" cy="5117461"/>
          </a:xfrm>
        </p:spPr>
        <p:txBody>
          <a:bodyPr>
            <a:noAutofit/>
          </a:bodyPr>
          <a:lstStyle/>
          <a:p>
            <a:pPr algn="just"/>
            <a:r>
              <a:rPr lang="en-US" sz="1800" dirty="0" smtClean="0">
                <a:latin typeface="Times New Roman" pitchFamily="18" charset="0"/>
                <a:cs typeface="Times New Roman" pitchFamily="18" charset="0"/>
              </a:rPr>
              <a:t>There are </a:t>
            </a:r>
            <a:r>
              <a:rPr lang="en-US" sz="1800" b="1" u="sng" dirty="0">
                <a:latin typeface="Times New Roman" pitchFamily="18" charset="0"/>
                <a:cs typeface="Times New Roman" pitchFamily="18" charset="0"/>
              </a:rPr>
              <a:t>three aspects</a:t>
            </a:r>
            <a:r>
              <a:rPr lang="en-US" sz="1800" dirty="0">
                <a:latin typeface="Times New Roman" pitchFamily="18" charset="0"/>
                <a:cs typeface="Times New Roman" pitchFamily="18" charset="0"/>
              </a:rPr>
              <a:t> of </a:t>
            </a:r>
            <a:r>
              <a:rPr lang="en-US" sz="1800" dirty="0" smtClean="0">
                <a:latin typeface="Times New Roman" pitchFamily="18" charset="0"/>
                <a:cs typeface="Times New Roman" pitchFamily="18" charset="0"/>
              </a:rPr>
              <a:t>interests:</a:t>
            </a:r>
            <a:endParaRPr lang="en-US" sz="1800" dirty="0">
              <a:latin typeface="Times New Roman" pitchFamily="18" charset="0"/>
              <a:cs typeface="Times New Roman" pitchFamily="18" charset="0"/>
            </a:endParaRPr>
          </a:p>
          <a:p>
            <a:pPr marL="457200" indent="-457200" algn="just">
              <a:buFont typeface="+mj-lt"/>
              <a:buAutoNum type="arabicPeriod"/>
            </a:pPr>
            <a:r>
              <a:rPr lang="en-US" sz="1800" b="1" u="sng" dirty="0">
                <a:latin typeface="Times New Roman" pitchFamily="18" charset="0"/>
                <a:cs typeface="Times New Roman" pitchFamily="18" charset="0"/>
              </a:rPr>
              <a:t>Implementation</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from the </a:t>
            </a:r>
            <a:r>
              <a:rPr lang="en-US" sz="1800" b="1" u="sng" dirty="0">
                <a:latin typeface="Times New Roman" pitchFamily="18" charset="0"/>
                <a:cs typeface="Times New Roman" pitchFamily="18" charset="0"/>
              </a:rPr>
              <a:t>entire product</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to </a:t>
            </a:r>
            <a:r>
              <a:rPr lang="en-US" sz="1800" dirty="0">
                <a:latin typeface="Times New Roman" pitchFamily="18" charset="0"/>
                <a:cs typeface="Times New Roman" pitchFamily="18" charset="0"/>
              </a:rPr>
              <a:t>its </a:t>
            </a:r>
            <a:r>
              <a:rPr lang="en-US" sz="1800" b="1" u="sng" dirty="0" smtClean="0">
                <a:latin typeface="Times New Roman" pitchFamily="18" charset="0"/>
                <a:cs typeface="Times New Roman" pitchFamily="18" charset="0"/>
              </a:rPr>
              <a:t>sub-assemblies</a:t>
            </a:r>
            <a:r>
              <a:rPr lang="en-US" sz="1800" dirty="0">
                <a:latin typeface="Times New Roman" pitchFamily="18" charset="0"/>
                <a:cs typeface="Times New Roman" pitchFamily="18" charset="0"/>
              </a:rPr>
              <a:t>/</a:t>
            </a:r>
            <a:r>
              <a:rPr lang="en-US" sz="1800" dirty="0" smtClean="0">
                <a:latin typeface="Times New Roman" pitchFamily="18" charset="0"/>
                <a:cs typeface="Times New Roman" pitchFamily="18" charset="0"/>
              </a:rPr>
              <a:t> </a:t>
            </a:r>
            <a:r>
              <a:rPr lang="en-US" sz="1800" b="1" u="sng" dirty="0">
                <a:latin typeface="Times New Roman" pitchFamily="18" charset="0"/>
                <a:cs typeface="Times New Roman" pitchFamily="18" charset="0"/>
              </a:rPr>
              <a:t>components</a:t>
            </a:r>
            <a:r>
              <a:rPr lang="en-US" sz="1800" dirty="0">
                <a:latin typeface="Times New Roman" pitchFamily="18" charset="0"/>
                <a:cs typeface="Times New Roman" pitchFamily="18" charset="0"/>
              </a:rPr>
              <a:t>,</a:t>
            </a:r>
          </a:p>
          <a:p>
            <a:pPr marL="457200" indent="-457200" algn="just">
              <a:buFont typeface="+mj-lt"/>
              <a:buAutoNum type="arabicPeriod"/>
            </a:pPr>
            <a:r>
              <a:rPr lang="en-US" sz="1800" b="1" u="sng" dirty="0" smtClean="0">
                <a:latin typeface="Times New Roman" pitchFamily="18" charset="0"/>
                <a:cs typeface="Times New Roman" pitchFamily="18" charset="0"/>
              </a:rPr>
              <a:t>Form</a:t>
            </a:r>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from a </a:t>
            </a:r>
            <a:r>
              <a:rPr lang="en-US" sz="1800" b="1" u="sng" dirty="0" smtClean="0">
                <a:latin typeface="Times New Roman" pitchFamily="18" charset="0"/>
                <a:cs typeface="Times New Roman" pitchFamily="18" charset="0"/>
              </a:rPr>
              <a:t>virtual (nontangible)</a:t>
            </a: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prototype to a </a:t>
            </a:r>
            <a:r>
              <a:rPr lang="en-US" sz="1800" b="1" u="sng" dirty="0">
                <a:latin typeface="Times New Roman" pitchFamily="18" charset="0"/>
                <a:cs typeface="Times New Roman" pitchFamily="18" charset="0"/>
              </a:rPr>
              <a:t>physical</a:t>
            </a:r>
            <a:r>
              <a:rPr lang="en-US" sz="1800" dirty="0">
                <a:latin typeface="Times New Roman" pitchFamily="18" charset="0"/>
                <a:cs typeface="Times New Roman" pitchFamily="18" charset="0"/>
              </a:rPr>
              <a:t> </a:t>
            </a:r>
            <a:r>
              <a:rPr lang="en-US" sz="1800" b="1" u="sng" dirty="0" smtClean="0">
                <a:latin typeface="Times New Roman" pitchFamily="18" charset="0"/>
                <a:cs typeface="Times New Roman" pitchFamily="18" charset="0"/>
              </a:rPr>
              <a:t>(tangible</a:t>
            </a:r>
            <a:r>
              <a:rPr lang="en-US" sz="1800" dirty="0" smtClean="0">
                <a:latin typeface="Times New Roman" pitchFamily="18" charset="0"/>
                <a:cs typeface="Times New Roman" pitchFamily="18" charset="0"/>
              </a:rPr>
              <a:t>) prototype</a:t>
            </a:r>
            <a:r>
              <a:rPr lang="en-US" sz="1800" dirty="0">
                <a:latin typeface="Times New Roman" pitchFamily="18" charset="0"/>
                <a:cs typeface="Times New Roman" pitchFamily="18" charset="0"/>
              </a:rPr>
              <a:t>, and</a:t>
            </a:r>
          </a:p>
          <a:p>
            <a:pPr marL="457200" indent="-457200" algn="just">
              <a:buFont typeface="+mj-lt"/>
              <a:buAutoNum type="arabicPeriod"/>
            </a:pPr>
            <a:r>
              <a:rPr lang="en-US" sz="1800" b="1" u="sng" dirty="0">
                <a:latin typeface="Times New Roman" pitchFamily="18" charset="0"/>
                <a:cs typeface="Times New Roman" pitchFamily="18" charset="0"/>
              </a:rPr>
              <a:t>Degree</a:t>
            </a:r>
            <a:r>
              <a:rPr lang="en-US" sz="1800" dirty="0">
                <a:latin typeface="Times New Roman" pitchFamily="18" charset="0"/>
                <a:cs typeface="Times New Roman" pitchFamily="18" charset="0"/>
              </a:rPr>
              <a:t> of the </a:t>
            </a:r>
            <a:r>
              <a:rPr lang="en-US" sz="1800" dirty="0" smtClean="0">
                <a:latin typeface="Times New Roman" pitchFamily="18" charset="0"/>
                <a:cs typeface="Times New Roman" pitchFamily="18" charset="0"/>
              </a:rPr>
              <a:t>approximation- from </a:t>
            </a:r>
            <a:r>
              <a:rPr lang="en-US" sz="1800" dirty="0">
                <a:latin typeface="Times New Roman" pitchFamily="18" charset="0"/>
                <a:cs typeface="Times New Roman" pitchFamily="18" charset="0"/>
              </a:rPr>
              <a:t>a very </a:t>
            </a:r>
            <a:r>
              <a:rPr lang="en-US" sz="1800" b="1" u="sng" dirty="0">
                <a:latin typeface="Times New Roman" pitchFamily="18" charset="0"/>
                <a:cs typeface="Times New Roman" pitchFamily="18" charset="0"/>
              </a:rPr>
              <a:t>rough representation</a:t>
            </a:r>
            <a:r>
              <a:rPr lang="en-US" sz="1800" dirty="0">
                <a:latin typeface="Times New Roman" pitchFamily="18" charset="0"/>
                <a:cs typeface="Times New Roman" pitchFamily="18" charset="0"/>
              </a:rPr>
              <a:t> to an </a:t>
            </a:r>
            <a:r>
              <a:rPr lang="en-US" sz="1800" b="1" u="sng" dirty="0">
                <a:latin typeface="Times New Roman" pitchFamily="18" charset="0"/>
                <a:cs typeface="Times New Roman" pitchFamily="18" charset="0"/>
              </a:rPr>
              <a:t>exact replication</a:t>
            </a:r>
            <a:r>
              <a:rPr lang="en-US" sz="1800" dirty="0">
                <a:latin typeface="Times New Roman" pitchFamily="18" charset="0"/>
                <a:cs typeface="Times New Roman" pitchFamily="18" charset="0"/>
              </a:rPr>
              <a:t> of the product</a:t>
            </a:r>
            <a:r>
              <a:rPr lang="en-US" sz="1800" dirty="0" smtClean="0">
                <a:latin typeface="Times New Roman" pitchFamily="18" charset="0"/>
                <a:cs typeface="Times New Roman" pitchFamily="18" charset="0"/>
              </a:rPr>
              <a:t>.</a:t>
            </a:r>
          </a:p>
          <a:p>
            <a:pPr marL="0" indent="0" algn="just">
              <a:buNone/>
            </a:pPr>
            <a:r>
              <a:rPr lang="en-US" sz="1800" b="1" u="sng" dirty="0" smtClean="0">
                <a:latin typeface="Times New Roman" pitchFamily="18" charset="0"/>
                <a:cs typeface="Times New Roman" pitchFamily="18" charset="0"/>
              </a:rPr>
              <a:t>Examples:</a:t>
            </a:r>
          </a:p>
          <a:p>
            <a:pPr algn="just"/>
            <a:r>
              <a:rPr lang="en-US" sz="1800" b="1" u="sng" dirty="0" smtClean="0">
                <a:latin typeface="Times New Roman" pitchFamily="18" charset="0"/>
                <a:cs typeface="Times New Roman" pitchFamily="18" charset="0"/>
              </a:rPr>
              <a:t>Virtual prototypes:</a:t>
            </a:r>
            <a:r>
              <a:rPr lang="en-US" sz="1800" dirty="0" smtClean="0">
                <a:latin typeface="Times New Roman" pitchFamily="18" charset="0"/>
                <a:cs typeface="Times New Roman" pitchFamily="18" charset="0"/>
              </a:rPr>
              <a:t> Mathematical models, </a:t>
            </a:r>
            <a:r>
              <a:rPr lang="en-US" sz="1800" dirty="0">
                <a:latin typeface="Times New Roman" pitchFamily="18" charset="0"/>
                <a:cs typeface="Times New Roman" pitchFamily="18" charset="0"/>
              </a:rPr>
              <a:t>control systems, visualization of airflow over an aircraft wing to ascertain lift and drag on the wing during supersonic flight</a:t>
            </a:r>
            <a:r>
              <a:rPr lang="en-US" sz="1800"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Drawbacks-</a:t>
            </a:r>
            <a:r>
              <a:rPr lang="en-US" sz="1800" dirty="0" smtClean="0">
                <a:latin typeface="Times New Roman" pitchFamily="18" charset="0"/>
                <a:cs typeface="Times New Roman" pitchFamily="18" charset="0"/>
              </a:rPr>
              <a:t> Couldn’t predict any unexpected phenomena,</a:t>
            </a:r>
          </a:p>
          <a:p>
            <a:pPr algn="just"/>
            <a:r>
              <a:rPr lang="en-US" sz="1800" b="1" u="sng" dirty="0" smtClean="0">
                <a:latin typeface="Times New Roman" pitchFamily="18" charset="0"/>
                <a:cs typeface="Times New Roman" pitchFamily="18" charset="0"/>
              </a:rPr>
              <a:t>Physical prototypes:</a:t>
            </a:r>
            <a:r>
              <a:rPr lang="en-US" sz="1800" dirty="0" smtClean="0">
                <a:latin typeface="Times New Roman" pitchFamily="18" charset="0"/>
                <a:cs typeface="Times New Roman" pitchFamily="18" charset="0"/>
              </a:rPr>
              <a:t> Mock-up of cellular mobiles,</a:t>
            </a:r>
          </a:p>
          <a:p>
            <a:pPr algn="just"/>
            <a:r>
              <a:rPr lang="en-US" sz="1800" b="1" u="sng" dirty="0" smtClean="0">
                <a:latin typeface="Times New Roman" pitchFamily="18" charset="0"/>
                <a:cs typeface="Times New Roman" pitchFamily="18" charset="0"/>
              </a:rPr>
              <a:t>Rough prototypes: </a:t>
            </a:r>
            <a:r>
              <a:rPr lang="en-US" sz="1800" dirty="0" smtClean="0">
                <a:latin typeface="Times New Roman" pitchFamily="18" charset="0"/>
                <a:cs typeface="Times New Roman" pitchFamily="18" charset="0"/>
              </a:rPr>
              <a:t>Foam models- to see the dimensions and general forms,</a:t>
            </a:r>
          </a:p>
          <a:p>
            <a:pPr algn="just"/>
            <a:r>
              <a:rPr lang="en-US" sz="1800" b="1" u="sng" dirty="0" smtClean="0">
                <a:latin typeface="Times New Roman" pitchFamily="18" charset="0"/>
                <a:cs typeface="Times New Roman" pitchFamily="18" charset="0"/>
              </a:rPr>
              <a:t>Exact replication: </a:t>
            </a:r>
            <a:r>
              <a:rPr lang="en-US" sz="1800" dirty="0" smtClean="0">
                <a:latin typeface="Times New Roman" pitchFamily="18" charset="0"/>
                <a:cs typeface="Times New Roman" pitchFamily="18" charset="0"/>
              </a:rPr>
              <a:t>Pre-production models</a:t>
            </a:r>
            <a:endParaRPr lang="en-US" sz="1800" b="1" u="sng" dirty="0">
              <a:latin typeface="Times New Roman" pitchFamily="18" charset="0"/>
              <a:cs typeface="Times New Roman" pitchFamily="18" charset="0"/>
            </a:endParaRPr>
          </a:p>
          <a:p>
            <a:pPr marL="0" indent="0" algn="just">
              <a:buNone/>
            </a:pPr>
            <a:r>
              <a:rPr lang="en-US" sz="1800" dirty="0">
                <a:latin typeface="Times New Roman" pitchFamily="18" charset="0"/>
                <a:cs typeface="Times New Roman" pitchFamily="18" charset="0"/>
              </a:rPr>
              <a:t>  </a:t>
            </a:r>
          </a:p>
        </p:txBody>
      </p:sp>
      <p:pic>
        <p:nvPicPr>
          <p:cNvPr id="11" name="Content Placeholder 10">
            <a:extLst>
              <a:ext uri="{FF2B5EF4-FFF2-40B4-BE49-F238E27FC236}">
                <a16:creationId xmlns="" xmlns:a16="http://schemas.microsoft.com/office/drawing/2014/main" id="{C1ADB87C-22D3-F051-9298-A35C727D26D6}"/>
              </a:ext>
            </a:extLst>
          </p:cNvPr>
          <p:cNvPicPr>
            <a:picLocks noGrp="1" noChangeAspect="1"/>
          </p:cNvPicPr>
          <p:nvPr>
            <p:ph sz="half" idx="2"/>
          </p:nvPr>
        </p:nvPicPr>
        <p:blipFill rotWithShape="1">
          <a:blip r:embed="rId2"/>
          <a:srcRect l="12879" t="6675" r="10318" b="4738"/>
          <a:stretch/>
        </p:blipFill>
        <p:spPr>
          <a:xfrm>
            <a:off x="7464056" y="1116403"/>
            <a:ext cx="4518859" cy="4561367"/>
          </a:xfrm>
        </p:spPr>
      </p:pic>
      <p:sp>
        <p:nvSpPr>
          <p:cNvPr id="4" name="Footer Placeholder 3">
            <a:extLst>
              <a:ext uri="{FF2B5EF4-FFF2-40B4-BE49-F238E27FC236}">
                <a16:creationId xmlns="" xmlns:a16="http://schemas.microsoft.com/office/drawing/2014/main" id="{00066E3F-768E-59CF-D0D9-15C752D3ED98}"/>
              </a:ext>
            </a:extLst>
          </p:cNvPr>
          <p:cNvSpPr>
            <a:spLocks noGrp="1"/>
          </p:cNvSpPr>
          <p:nvPr>
            <p:ph type="ftr" sz="quarter" idx="11"/>
          </p:nvPr>
        </p:nvSpPr>
        <p:spPr/>
        <p:txBody>
          <a:bodyPr/>
          <a:lstStyle/>
          <a:p>
            <a:r>
              <a:rPr lang="en-US"/>
              <a:t>MEC135_Unit 5</a:t>
            </a:r>
          </a:p>
        </p:txBody>
      </p:sp>
      <p:sp>
        <p:nvSpPr>
          <p:cNvPr id="5" name="Slide Number Placeholder 4">
            <a:extLst>
              <a:ext uri="{FF2B5EF4-FFF2-40B4-BE49-F238E27FC236}">
                <a16:creationId xmlns="" xmlns:a16="http://schemas.microsoft.com/office/drawing/2014/main" id="{79FDF22E-83A6-65DE-AA24-73DAB606D20B}"/>
              </a:ext>
            </a:extLst>
          </p:cNvPr>
          <p:cNvSpPr>
            <a:spLocks noGrp="1"/>
          </p:cNvSpPr>
          <p:nvPr>
            <p:ph type="sldNum" sz="quarter" idx="12"/>
          </p:nvPr>
        </p:nvSpPr>
        <p:spPr/>
        <p:txBody>
          <a:bodyPr/>
          <a:lstStyle/>
          <a:p>
            <a:fld id="{642F018D-6242-4F8A-B408-2B825615E750}" type="slidenum">
              <a:rPr lang="en-US" smtClean="0"/>
              <a:t>14</a:t>
            </a:fld>
            <a:endParaRPr lang="en-US"/>
          </a:p>
        </p:txBody>
      </p:sp>
      <p:sp>
        <p:nvSpPr>
          <p:cNvPr id="6" name="Rectangle 5"/>
          <p:cNvSpPr/>
          <p:nvPr/>
        </p:nvSpPr>
        <p:spPr>
          <a:xfrm>
            <a:off x="7464056" y="5795869"/>
            <a:ext cx="4727944" cy="923330"/>
          </a:xfrm>
          <a:prstGeom prst="rect">
            <a:avLst/>
          </a:prstGeom>
        </p:spPr>
        <p:txBody>
          <a:bodyPr wrap="square">
            <a:spAutoFit/>
          </a:bodyPr>
          <a:lstStyle/>
          <a:p>
            <a:pPr algn="ctr"/>
            <a:r>
              <a:rPr lang="en-US" b="1" dirty="0"/>
              <a:t>Types of prototypes described along the three </a:t>
            </a:r>
            <a:r>
              <a:rPr lang="en-US" b="1" dirty="0" smtClean="0"/>
              <a:t>aspects of </a:t>
            </a:r>
            <a:r>
              <a:rPr lang="en-US" b="1" dirty="0"/>
              <a:t>implementation, form and approximation</a:t>
            </a:r>
            <a:endParaRPr lang="en-IN" b="1" dirty="0"/>
          </a:p>
        </p:txBody>
      </p:sp>
    </p:spTree>
    <p:extLst>
      <p:ext uri="{BB962C8B-B14F-4D97-AF65-F5344CB8AC3E}">
        <p14:creationId xmlns:p14="http://schemas.microsoft.com/office/powerpoint/2010/main" val="16393856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AB1EFB-F5FF-2FE2-22B3-29CACF1CE465}"/>
              </a:ext>
            </a:extLst>
          </p:cNvPr>
          <p:cNvSpPr>
            <a:spLocks noGrp="1"/>
          </p:cNvSpPr>
          <p:nvPr>
            <p:ph type="title"/>
          </p:nvPr>
        </p:nvSpPr>
        <p:spPr>
          <a:xfrm>
            <a:off x="349082" y="173731"/>
            <a:ext cx="5371214" cy="898067"/>
          </a:xfrm>
        </p:spPr>
        <p:txBody>
          <a:bodyPr/>
          <a:lstStyle/>
          <a:p>
            <a:r>
              <a:rPr lang="en-US" b="1" u="sng" dirty="0"/>
              <a:t>Roles of the Prototypes</a:t>
            </a:r>
          </a:p>
        </p:txBody>
      </p:sp>
      <p:graphicFrame>
        <p:nvGraphicFramePr>
          <p:cNvPr id="5" name="Content Placeholder 4">
            <a:extLst>
              <a:ext uri="{FF2B5EF4-FFF2-40B4-BE49-F238E27FC236}">
                <a16:creationId xmlns="" xmlns:a16="http://schemas.microsoft.com/office/drawing/2014/main" id="{19BE2229-5B88-23F8-51E4-0A7F070EA2E0}"/>
              </a:ext>
            </a:extLst>
          </p:cNvPr>
          <p:cNvGraphicFramePr>
            <a:graphicFrameLocks noGrp="1"/>
          </p:cNvGraphicFramePr>
          <p:nvPr>
            <p:ph idx="1"/>
            <p:extLst>
              <p:ext uri="{D42A27DB-BD31-4B8C-83A1-F6EECF244321}">
                <p14:modId xmlns:p14="http://schemas.microsoft.com/office/powerpoint/2010/main" val="2142179228"/>
              </p:ext>
            </p:extLst>
          </p:nvPr>
        </p:nvGraphicFramePr>
        <p:xfrm>
          <a:off x="1284785" y="1325874"/>
          <a:ext cx="11112795" cy="4213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 xmlns:a16="http://schemas.microsoft.com/office/drawing/2014/main" id="{49368C29-9406-0CC1-D1DC-F66D06071109}"/>
              </a:ext>
            </a:extLst>
          </p:cNvPr>
          <p:cNvSpPr>
            <a:spLocks noGrp="1"/>
          </p:cNvSpPr>
          <p:nvPr>
            <p:ph type="ftr" sz="quarter" idx="11"/>
          </p:nvPr>
        </p:nvSpPr>
        <p:spPr/>
        <p:txBody>
          <a:bodyPr/>
          <a:lstStyle/>
          <a:p>
            <a:r>
              <a:rPr lang="en-US"/>
              <a:t>MEC135_Unit 5</a:t>
            </a:r>
          </a:p>
        </p:txBody>
      </p:sp>
      <p:sp>
        <p:nvSpPr>
          <p:cNvPr id="4" name="Slide Number Placeholder 3">
            <a:extLst>
              <a:ext uri="{FF2B5EF4-FFF2-40B4-BE49-F238E27FC236}">
                <a16:creationId xmlns="" xmlns:a16="http://schemas.microsoft.com/office/drawing/2014/main" id="{5E18AAD2-22C9-78A8-BAEB-542C68FC8E45}"/>
              </a:ext>
            </a:extLst>
          </p:cNvPr>
          <p:cNvSpPr>
            <a:spLocks noGrp="1"/>
          </p:cNvSpPr>
          <p:nvPr>
            <p:ph type="sldNum" sz="quarter" idx="12"/>
          </p:nvPr>
        </p:nvSpPr>
        <p:spPr/>
        <p:txBody>
          <a:bodyPr/>
          <a:lstStyle/>
          <a:p>
            <a:fld id="{642F018D-6242-4F8A-B408-2B825615E750}" type="slidenum">
              <a:rPr lang="en-US" smtClean="0"/>
              <a:t>15</a:t>
            </a:fld>
            <a:endParaRPr lang="en-US"/>
          </a:p>
        </p:txBody>
      </p:sp>
      <p:sp>
        <p:nvSpPr>
          <p:cNvPr id="6" name="Rectangle 5"/>
          <p:cNvSpPr/>
          <p:nvPr/>
        </p:nvSpPr>
        <p:spPr>
          <a:xfrm>
            <a:off x="251636" y="1127902"/>
            <a:ext cx="8169349" cy="369332"/>
          </a:xfrm>
          <a:prstGeom prst="rect">
            <a:avLst/>
          </a:prstGeom>
        </p:spPr>
        <p:txBody>
          <a:bodyPr wrap="square">
            <a:spAutoFit/>
          </a:bodyPr>
          <a:lstStyle/>
          <a:p>
            <a:r>
              <a:rPr lang="en-US" dirty="0"/>
              <a:t>The roles </a:t>
            </a:r>
            <a:r>
              <a:rPr lang="en-US" dirty="0" smtClean="0"/>
              <a:t>of </a:t>
            </a:r>
            <a:r>
              <a:rPr lang="en-US" dirty="0"/>
              <a:t>prototypes </a:t>
            </a:r>
            <a:r>
              <a:rPr lang="en-US" dirty="0" smtClean="0"/>
              <a:t>in </a:t>
            </a:r>
            <a:r>
              <a:rPr lang="en-US" dirty="0"/>
              <a:t>the product development </a:t>
            </a:r>
            <a:r>
              <a:rPr lang="en-US" dirty="0" smtClean="0"/>
              <a:t>process are shown in Figure:</a:t>
            </a:r>
            <a:endParaRPr lang="en-IN" dirty="0"/>
          </a:p>
        </p:txBody>
      </p:sp>
      <p:sp>
        <p:nvSpPr>
          <p:cNvPr id="7" name="Rectangle 6"/>
          <p:cNvSpPr/>
          <p:nvPr/>
        </p:nvSpPr>
        <p:spPr>
          <a:xfrm>
            <a:off x="251636" y="1617547"/>
            <a:ext cx="7744048" cy="5078313"/>
          </a:xfrm>
          <a:prstGeom prst="rect">
            <a:avLst/>
          </a:prstGeom>
        </p:spPr>
        <p:txBody>
          <a:bodyPr wrap="square">
            <a:spAutoFit/>
          </a:bodyPr>
          <a:lstStyle/>
          <a:p>
            <a:pPr marL="285750" indent="-285750" algn="just">
              <a:buFont typeface="Arial" pitchFamily="34" charset="0"/>
              <a:buChar char="•"/>
            </a:pPr>
            <a:r>
              <a:rPr lang="en-US" b="1" u="sng" dirty="0" smtClean="0"/>
              <a:t>Experimentation </a:t>
            </a:r>
            <a:r>
              <a:rPr lang="en-US" b="1" u="sng" dirty="0"/>
              <a:t>and </a:t>
            </a:r>
            <a:r>
              <a:rPr lang="en-US" b="1" u="sng" dirty="0"/>
              <a:t>l</a:t>
            </a:r>
            <a:r>
              <a:rPr lang="en-US" b="1" u="sng" dirty="0" smtClean="0"/>
              <a:t>earning</a:t>
            </a:r>
            <a:r>
              <a:rPr lang="en-US" dirty="0" smtClean="0"/>
              <a:t>- </a:t>
            </a:r>
            <a:r>
              <a:rPr lang="en-US" dirty="0" smtClean="0"/>
              <a:t>Prototypes </a:t>
            </a:r>
            <a:r>
              <a:rPr lang="en-US" dirty="0"/>
              <a:t>can be used to help </a:t>
            </a:r>
            <a:r>
              <a:rPr lang="en-US" dirty="0" smtClean="0"/>
              <a:t>the thinking</a:t>
            </a:r>
            <a:r>
              <a:rPr lang="en-US" dirty="0"/>
              <a:t>, planning, experimenting and learning processes whilst </a:t>
            </a:r>
            <a:r>
              <a:rPr lang="en-US" dirty="0" smtClean="0"/>
              <a:t>designing </a:t>
            </a:r>
            <a:r>
              <a:rPr lang="en-IN" dirty="0" smtClean="0"/>
              <a:t>the product. </a:t>
            </a:r>
          </a:p>
          <a:p>
            <a:pPr algn="just"/>
            <a:endParaRPr lang="en-IN" b="1" u="sng" dirty="0"/>
          </a:p>
          <a:p>
            <a:pPr marL="285750" lvl="0" indent="-285750" algn="just">
              <a:buFont typeface="Arial" pitchFamily="34" charset="0"/>
              <a:buChar char="•"/>
            </a:pPr>
            <a:r>
              <a:rPr lang="en-US" b="1" u="sng" dirty="0"/>
              <a:t>Testing and </a:t>
            </a:r>
            <a:r>
              <a:rPr lang="en-US" b="1" u="sng" dirty="0" smtClean="0"/>
              <a:t>Proofing - </a:t>
            </a:r>
            <a:r>
              <a:rPr lang="en-IN" dirty="0" err="1" smtClean="0"/>
              <a:t>Eg</a:t>
            </a:r>
            <a:r>
              <a:rPr lang="en-IN" dirty="0" smtClean="0"/>
              <a:t>., </a:t>
            </a:r>
            <a:r>
              <a:rPr lang="en-IN" dirty="0"/>
              <a:t>in </a:t>
            </a:r>
            <a:r>
              <a:rPr lang="en-IN" dirty="0" smtClean="0"/>
              <a:t>the </a:t>
            </a:r>
            <a:r>
              <a:rPr lang="en-US" dirty="0" smtClean="0"/>
              <a:t>early </a:t>
            </a:r>
            <a:r>
              <a:rPr lang="en-US" dirty="0"/>
              <a:t>design of folding reading glasses for the elderly, concepts and </a:t>
            </a:r>
            <a:r>
              <a:rPr lang="en-US" dirty="0" smtClean="0"/>
              <a:t>ideas of </a:t>
            </a:r>
            <a:r>
              <a:rPr lang="en-US" dirty="0"/>
              <a:t>folding mechanism can be tested by building rough physical </a:t>
            </a:r>
            <a:r>
              <a:rPr lang="en-US" dirty="0" smtClean="0"/>
              <a:t>prototypes, </a:t>
            </a:r>
          </a:p>
          <a:p>
            <a:pPr marL="285750" lvl="0" indent="-285750" algn="just">
              <a:buFont typeface="Arial" pitchFamily="34" charset="0"/>
              <a:buChar char="•"/>
            </a:pPr>
            <a:endParaRPr lang="en-US" b="1" u="sng" dirty="0"/>
          </a:p>
          <a:p>
            <a:pPr marL="285750" indent="-285750" algn="just">
              <a:buFont typeface="Arial" pitchFamily="34" charset="0"/>
              <a:buChar char="•"/>
            </a:pPr>
            <a:r>
              <a:rPr lang="en-US" b="1" u="sng" dirty="0"/>
              <a:t>Communication and </a:t>
            </a:r>
            <a:r>
              <a:rPr lang="en-US" b="1" u="sng" dirty="0" smtClean="0"/>
              <a:t>Interaction - </a:t>
            </a:r>
            <a:r>
              <a:rPr lang="en-US" dirty="0" smtClean="0"/>
              <a:t> </a:t>
            </a:r>
            <a:r>
              <a:rPr lang="en-US" dirty="0" err="1" smtClean="0"/>
              <a:t>Protypes</a:t>
            </a:r>
            <a:r>
              <a:rPr lang="en-US" dirty="0" smtClean="0"/>
              <a:t> not just convey the information </a:t>
            </a:r>
            <a:r>
              <a:rPr lang="en-US" dirty="0"/>
              <a:t>within the product development team</a:t>
            </a:r>
            <a:r>
              <a:rPr lang="en-US" dirty="0" smtClean="0"/>
              <a:t>, but </a:t>
            </a:r>
            <a:r>
              <a:rPr lang="en-US" dirty="0"/>
              <a:t>also to management and </a:t>
            </a:r>
            <a:r>
              <a:rPr lang="en-US" dirty="0" smtClean="0"/>
              <a:t>clients,</a:t>
            </a:r>
          </a:p>
          <a:p>
            <a:pPr marL="285750" indent="-285750" algn="just">
              <a:buFont typeface="Arial" pitchFamily="34" charset="0"/>
              <a:buChar char="•"/>
            </a:pPr>
            <a:endParaRPr lang="en-US" dirty="0"/>
          </a:p>
          <a:p>
            <a:pPr marL="285750" indent="-285750" algn="just">
              <a:buFont typeface="Arial" pitchFamily="34" charset="0"/>
              <a:buChar char="•"/>
            </a:pPr>
            <a:r>
              <a:rPr lang="en-US" b="1" u="sng" dirty="0"/>
              <a:t>Synthesis and </a:t>
            </a:r>
            <a:r>
              <a:rPr lang="en-US" b="1" u="sng" dirty="0" smtClean="0"/>
              <a:t>Integration - </a:t>
            </a:r>
            <a:r>
              <a:rPr lang="en-US" dirty="0"/>
              <a:t>A prototype can also be used to synthesize the entire product </a:t>
            </a:r>
            <a:r>
              <a:rPr lang="en-US" dirty="0" smtClean="0"/>
              <a:t>concept by </a:t>
            </a:r>
            <a:r>
              <a:rPr lang="en-US" dirty="0"/>
              <a:t>bringing the various components and sub-assemblies together </a:t>
            </a:r>
            <a:r>
              <a:rPr lang="en-US" dirty="0" smtClean="0"/>
              <a:t>to ensure </a:t>
            </a:r>
            <a:r>
              <a:rPr lang="en-US" dirty="0"/>
              <a:t>that they will work </a:t>
            </a:r>
            <a:r>
              <a:rPr lang="en-US" dirty="0" smtClean="0"/>
              <a:t>together,</a:t>
            </a:r>
          </a:p>
          <a:p>
            <a:pPr marL="285750" indent="-285750" algn="just">
              <a:buFont typeface="Arial" pitchFamily="34" charset="0"/>
              <a:buChar char="•"/>
            </a:pPr>
            <a:endParaRPr lang="en-US" dirty="0"/>
          </a:p>
          <a:p>
            <a:pPr marL="285750" indent="-285750" algn="just">
              <a:buFont typeface="Arial" pitchFamily="34" charset="0"/>
              <a:buChar char="•"/>
            </a:pPr>
            <a:r>
              <a:rPr lang="en-US" b="1" u="sng" dirty="0"/>
              <a:t>Scheduling and </a:t>
            </a:r>
            <a:r>
              <a:rPr lang="en-US" b="1" u="sng" dirty="0" smtClean="0"/>
              <a:t>Makers - </a:t>
            </a:r>
            <a:r>
              <a:rPr lang="en-US" dirty="0"/>
              <a:t>Prototyping </a:t>
            </a:r>
            <a:r>
              <a:rPr lang="en-US" dirty="0" smtClean="0"/>
              <a:t>helps </a:t>
            </a:r>
            <a:r>
              <a:rPr lang="en-US" dirty="0"/>
              <a:t>in the scheduling of the </a:t>
            </a:r>
            <a:r>
              <a:rPr lang="en-US" dirty="0" smtClean="0"/>
              <a:t>product development </a:t>
            </a:r>
            <a:r>
              <a:rPr lang="en-US" dirty="0"/>
              <a:t>process and is usually used as markers for the </a:t>
            </a:r>
            <a:r>
              <a:rPr lang="en-US" dirty="0" smtClean="0"/>
              <a:t>start or end of </a:t>
            </a:r>
            <a:r>
              <a:rPr lang="en-US" dirty="0"/>
              <a:t>the various phases of the development effort.</a:t>
            </a:r>
            <a:r>
              <a:rPr lang="en-US" b="1" u="sng" dirty="0" smtClean="0"/>
              <a:t> </a:t>
            </a:r>
            <a:endParaRPr lang="en-US" b="1" u="sng" dirty="0"/>
          </a:p>
          <a:p>
            <a:pPr marL="285750" lvl="0" indent="-285750" algn="just">
              <a:buFont typeface="Arial" pitchFamily="34" charset="0"/>
              <a:buChar char="•"/>
            </a:pPr>
            <a:endParaRPr lang="en-US" b="1" u="sng" dirty="0"/>
          </a:p>
        </p:txBody>
      </p:sp>
    </p:spTree>
    <p:extLst>
      <p:ext uri="{BB962C8B-B14F-4D97-AF65-F5344CB8AC3E}">
        <p14:creationId xmlns:p14="http://schemas.microsoft.com/office/powerpoint/2010/main" val="10374173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4750EF-82B2-D0F8-2870-F21B6E65CDAF}"/>
              </a:ext>
            </a:extLst>
          </p:cNvPr>
          <p:cNvSpPr>
            <a:spLocks noGrp="1"/>
          </p:cNvSpPr>
          <p:nvPr>
            <p:ph type="title"/>
          </p:nvPr>
        </p:nvSpPr>
        <p:spPr>
          <a:xfrm>
            <a:off x="264018" y="152465"/>
            <a:ext cx="4276084" cy="1059647"/>
          </a:xfrm>
        </p:spPr>
        <p:txBody>
          <a:bodyPr>
            <a:normAutofit/>
          </a:bodyPr>
          <a:lstStyle/>
          <a:p>
            <a:r>
              <a:rPr lang="en-US" sz="4000" b="1" u="sng" dirty="0">
                <a:latin typeface="Times New Roman" pitchFamily="18" charset="0"/>
                <a:cs typeface="Times New Roman" pitchFamily="18" charset="0"/>
              </a:rPr>
              <a:t>Rapid Prototyping</a:t>
            </a:r>
          </a:p>
        </p:txBody>
      </p:sp>
      <p:sp>
        <p:nvSpPr>
          <p:cNvPr id="3" name="Content Placeholder 2">
            <a:extLst>
              <a:ext uri="{FF2B5EF4-FFF2-40B4-BE49-F238E27FC236}">
                <a16:creationId xmlns="" xmlns:a16="http://schemas.microsoft.com/office/drawing/2014/main" id="{3CE5056F-F94F-E2E4-FB32-0E13F781AB1C}"/>
              </a:ext>
            </a:extLst>
          </p:cNvPr>
          <p:cNvSpPr>
            <a:spLocks noGrp="1"/>
          </p:cNvSpPr>
          <p:nvPr>
            <p:ph idx="1"/>
          </p:nvPr>
        </p:nvSpPr>
        <p:spPr>
          <a:xfrm>
            <a:off x="159488" y="1177012"/>
            <a:ext cx="7517219" cy="4351338"/>
          </a:xfrm>
        </p:spPr>
        <p:txBody>
          <a:bodyPr>
            <a:normAutofit fontScale="92500" lnSpcReduction="20000"/>
          </a:bodyPr>
          <a:lstStyle/>
          <a:p>
            <a:pPr algn="just"/>
            <a:r>
              <a:rPr lang="en-US" sz="1800" dirty="0">
                <a:latin typeface="Times New Roman" pitchFamily="18" charset="0"/>
                <a:cs typeface="Times New Roman" pitchFamily="18" charset="0"/>
              </a:rPr>
              <a:t>Rapid prototyping is a </a:t>
            </a:r>
            <a:r>
              <a:rPr lang="en-US" sz="1800" b="1" u="sng" dirty="0">
                <a:latin typeface="Times New Roman" pitchFamily="18" charset="0"/>
                <a:cs typeface="Times New Roman" pitchFamily="18" charset="0"/>
              </a:rPr>
              <a:t>group of techniques</a:t>
            </a:r>
            <a:r>
              <a:rPr lang="en-US" sz="1800" dirty="0">
                <a:latin typeface="Times New Roman" pitchFamily="18" charset="0"/>
                <a:cs typeface="Times New Roman" pitchFamily="18" charset="0"/>
              </a:rPr>
              <a:t> used to </a:t>
            </a:r>
            <a:r>
              <a:rPr lang="en-US" sz="1800" b="1" u="sng" dirty="0">
                <a:latin typeface="Times New Roman" pitchFamily="18" charset="0"/>
                <a:cs typeface="Times New Roman" pitchFamily="18" charset="0"/>
              </a:rPr>
              <a:t>quickly</a:t>
            </a:r>
            <a:r>
              <a:rPr lang="en-US" sz="1800" dirty="0">
                <a:latin typeface="Times New Roman" pitchFamily="18" charset="0"/>
                <a:cs typeface="Times New Roman" pitchFamily="18" charset="0"/>
              </a:rPr>
              <a:t> fabricate a scale </a:t>
            </a:r>
            <a:r>
              <a:rPr lang="en-US" sz="1800" b="1" u="sng" dirty="0">
                <a:latin typeface="Times New Roman" pitchFamily="18" charset="0"/>
                <a:cs typeface="Times New Roman" pitchFamily="18" charset="0"/>
              </a:rPr>
              <a:t>model</a:t>
            </a:r>
            <a:r>
              <a:rPr lang="en-US" sz="1800" dirty="0">
                <a:latin typeface="Times New Roman" pitchFamily="18" charset="0"/>
                <a:cs typeface="Times New Roman" pitchFamily="18" charset="0"/>
              </a:rPr>
              <a:t> of a physical part or assembly using three-dimensional computer aided design </a:t>
            </a:r>
            <a:r>
              <a:rPr lang="en-US" sz="1800" dirty="0" smtClean="0">
                <a:latin typeface="Times New Roman" pitchFamily="18" charset="0"/>
                <a:cs typeface="Times New Roman" pitchFamily="18" charset="0"/>
              </a:rPr>
              <a:t>data,</a:t>
            </a:r>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“As the name implies, rapid prototyping is a process of creating a prototype rapidly to evaluate the features or some part of the product.”</a:t>
            </a:r>
          </a:p>
          <a:p>
            <a:pPr algn="just"/>
            <a:r>
              <a:rPr lang="en-US" sz="1800" dirty="0" smtClean="0">
                <a:latin typeface="Times New Roman" pitchFamily="18" charset="0"/>
                <a:cs typeface="Times New Roman" pitchFamily="18" charset="0"/>
                <a:hlinkClick r:id="rId2"/>
              </a:rPr>
              <a:t>https</a:t>
            </a:r>
            <a:r>
              <a:rPr lang="en-US" sz="1800" dirty="0">
                <a:latin typeface="Times New Roman" pitchFamily="18" charset="0"/>
                <a:cs typeface="Times New Roman" pitchFamily="18" charset="0"/>
                <a:hlinkClick r:id="rId2"/>
              </a:rPr>
              <a:t>://</a:t>
            </a:r>
            <a:r>
              <a:rPr lang="en-US" sz="1800" dirty="0" smtClean="0">
                <a:latin typeface="Times New Roman" pitchFamily="18" charset="0"/>
                <a:cs typeface="Times New Roman" pitchFamily="18" charset="0"/>
                <a:hlinkClick r:id="rId2"/>
              </a:rPr>
              <a:t>www.youtube.com/watch?v=OhNnKTaciVI</a:t>
            </a:r>
            <a:endParaRPr lang="en-US" sz="1800" dirty="0" smtClean="0">
              <a:latin typeface="Times New Roman" pitchFamily="18" charset="0"/>
              <a:cs typeface="Times New Roman" pitchFamily="18" charset="0"/>
            </a:endParaRPr>
          </a:p>
          <a:p>
            <a:pPr algn="just"/>
            <a:r>
              <a:rPr lang="en-US" sz="1800" dirty="0">
                <a:latin typeface="Times New Roman" pitchFamily="18" charset="0"/>
                <a:cs typeface="Times New Roman" pitchFamily="18" charset="0"/>
                <a:hlinkClick r:id="rId3"/>
              </a:rPr>
              <a:t>https://www.youtube.com/watch?v=3KcK_-</a:t>
            </a:r>
            <a:r>
              <a:rPr lang="en-US" sz="1800" dirty="0" smtClean="0">
                <a:latin typeface="Times New Roman" pitchFamily="18" charset="0"/>
                <a:cs typeface="Times New Roman" pitchFamily="18" charset="0"/>
                <a:hlinkClick r:id="rId3"/>
              </a:rPr>
              <a:t>fY_OI&amp;t=22s</a:t>
            </a:r>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a:t>
            </a:r>
            <a:r>
              <a:rPr lang="en-US" sz="1800" b="1" u="sng" dirty="0" smtClean="0">
                <a:latin typeface="Times New Roman" pitchFamily="18" charset="0"/>
                <a:cs typeface="Times New Roman" pitchFamily="18" charset="0"/>
              </a:rPr>
              <a:t>first Rapid prototyping method</a:t>
            </a:r>
            <a:r>
              <a:rPr lang="en-US" sz="1800" dirty="0" smtClean="0">
                <a:latin typeface="Times New Roman" pitchFamily="18" charset="0"/>
                <a:cs typeface="Times New Roman" pitchFamily="18" charset="0"/>
              </a:rPr>
              <a:t>, called </a:t>
            </a:r>
            <a:r>
              <a:rPr lang="en-US" sz="2600" b="1" i="1" dirty="0" err="1" smtClean="0">
                <a:latin typeface="Times New Roman" pitchFamily="18" charset="0"/>
                <a:cs typeface="Times New Roman" pitchFamily="18" charset="0"/>
              </a:rPr>
              <a:t>stereolithography</a:t>
            </a:r>
            <a:r>
              <a:rPr lang="en-US" sz="1800" dirty="0" smtClean="0">
                <a:latin typeface="Times New Roman" pitchFamily="18" charset="0"/>
                <a:cs typeface="Times New Roman" pitchFamily="18" charset="0"/>
              </a:rPr>
              <a:t>, was developed in the late 1980s, but more sophisticated techniques are available these days,</a:t>
            </a:r>
          </a:p>
          <a:p>
            <a:pPr algn="just"/>
            <a:endParaRPr lang="en-US" sz="1800" dirty="0">
              <a:latin typeface="Times New Roman" pitchFamily="18" charset="0"/>
              <a:cs typeface="Times New Roman" pitchFamily="18" charset="0"/>
            </a:endParaRPr>
          </a:p>
          <a:p>
            <a:pPr marL="0" indent="0" algn="just">
              <a:buNone/>
            </a:pPr>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a:t>
            </a:r>
            <a:r>
              <a:rPr lang="en-US" sz="1800" dirty="0" smtClean="0">
                <a:latin typeface="Times New Roman" pitchFamily="18" charset="0"/>
                <a:cs typeface="Times New Roman" pitchFamily="18" charset="0"/>
              </a:rPr>
              <a:t>term ‘</a:t>
            </a:r>
            <a:r>
              <a:rPr lang="en-US" sz="1800" b="1" u="sng" dirty="0" smtClean="0">
                <a:latin typeface="Times New Roman" pitchFamily="18" charset="0"/>
                <a:cs typeface="Times New Roman" pitchFamily="18" charset="0"/>
              </a:rPr>
              <a:t>rapid</a:t>
            </a:r>
            <a:r>
              <a:rPr lang="en-US" sz="1800" dirty="0" smtClean="0">
                <a:latin typeface="Times New Roman" pitchFamily="18" charset="0"/>
                <a:cs typeface="Times New Roman" pitchFamily="18" charset="0"/>
              </a:rPr>
              <a:t>’ is </a:t>
            </a:r>
            <a:r>
              <a:rPr lang="en-US" sz="1800" b="1" u="sng" dirty="0" smtClean="0">
                <a:latin typeface="Times New Roman" pitchFamily="18" charset="0"/>
                <a:cs typeface="Times New Roman" pitchFamily="18" charset="0"/>
              </a:rPr>
              <a:t>relative</a:t>
            </a:r>
            <a:r>
              <a:rPr lang="en-US" sz="1800" dirty="0" smtClean="0">
                <a:latin typeface="Times New Roman" pitchFamily="18" charset="0"/>
                <a:cs typeface="Times New Roman" pitchFamily="18" charset="0"/>
              </a:rPr>
              <a:t>. Some prototypes may take hours or days to build,</a:t>
            </a:r>
          </a:p>
          <a:p>
            <a:pPr algn="just"/>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marL="0" indent="0" algn="just">
              <a:buNone/>
            </a:pPr>
            <a:endParaRPr lang="en-US" sz="1800" dirty="0">
              <a:latin typeface="Times New Roman" pitchFamily="18" charset="0"/>
              <a:cs typeface="Times New Roman" pitchFamily="18" charset="0"/>
            </a:endParaRPr>
          </a:p>
        </p:txBody>
      </p:sp>
      <p:pic>
        <p:nvPicPr>
          <p:cNvPr id="5" name="Picture 4">
            <a:extLst>
              <a:ext uri="{FF2B5EF4-FFF2-40B4-BE49-F238E27FC236}">
                <a16:creationId xmlns="" xmlns:a16="http://schemas.microsoft.com/office/drawing/2014/main" id="{86CECACD-D8E7-9CC5-E54D-698175133ABE}"/>
              </a:ext>
            </a:extLst>
          </p:cNvPr>
          <p:cNvPicPr>
            <a:picLocks noChangeAspect="1"/>
          </p:cNvPicPr>
          <p:nvPr/>
        </p:nvPicPr>
        <p:blipFill>
          <a:blip r:embed="rId4"/>
          <a:stretch>
            <a:fillRect/>
          </a:stretch>
        </p:blipFill>
        <p:spPr>
          <a:xfrm>
            <a:off x="7900949" y="1019112"/>
            <a:ext cx="4188294" cy="2879171"/>
          </a:xfrm>
          <a:prstGeom prst="rect">
            <a:avLst/>
          </a:prstGeom>
        </p:spPr>
      </p:pic>
      <p:sp>
        <p:nvSpPr>
          <p:cNvPr id="4" name="Footer Placeholder 3">
            <a:extLst>
              <a:ext uri="{FF2B5EF4-FFF2-40B4-BE49-F238E27FC236}">
                <a16:creationId xmlns="" xmlns:a16="http://schemas.microsoft.com/office/drawing/2014/main" id="{309CE74B-5377-374F-E0A7-EDE4CEB74EE7}"/>
              </a:ext>
            </a:extLst>
          </p:cNvPr>
          <p:cNvSpPr>
            <a:spLocks noGrp="1"/>
          </p:cNvSpPr>
          <p:nvPr>
            <p:ph type="ftr" sz="quarter" idx="11"/>
          </p:nvPr>
        </p:nvSpPr>
        <p:spPr/>
        <p:txBody>
          <a:bodyPr/>
          <a:lstStyle/>
          <a:p>
            <a:r>
              <a:rPr lang="en-US"/>
              <a:t>MEC135_Unit 5</a:t>
            </a:r>
          </a:p>
        </p:txBody>
      </p:sp>
      <p:sp>
        <p:nvSpPr>
          <p:cNvPr id="6" name="Slide Number Placeholder 5">
            <a:extLst>
              <a:ext uri="{FF2B5EF4-FFF2-40B4-BE49-F238E27FC236}">
                <a16:creationId xmlns="" xmlns:a16="http://schemas.microsoft.com/office/drawing/2014/main" id="{90DED50F-C139-DF45-3AF4-988F1BC49360}"/>
              </a:ext>
            </a:extLst>
          </p:cNvPr>
          <p:cNvSpPr>
            <a:spLocks noGrp="1"/>
          </p:cNvSpPr>
          <p:nvPr>
            <p:ph type="sldNum" sz="quarter" idx="12"/>
          </p:nvPr>
        </p:nvSpPr>
        <p:spPr/>
        <p:txBody>
          <a:bodyPr/>
          <a:lstStyle/>
          <a:p>
            <a:fld id="{642F018D-6242-4F8A-B408-2B825615E750}" type="slidenum">
              <a:rPr lang="en-US" smtClean="0"/>
              <a:t>16</a:t>
            </a:fld>
            <a:endParaRPr lang="en-US"/>
          </a:p>
        </p:txBody>
      </p:sp>
      <p:sp>
        <p:nvSpPr>
          <p:cNvPr id="7" name="AutoShape 2" descr="How Stereolithography Or SLA 3D Printing Works? - Manufactur3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How Stereolithography Or SLA 3D Printing Works? - Manufactur3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How Stereolithography Or SLA 3D Printing Works? - Manufactur3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8" descr="How Stereolithography Or SLA 3D Printing Works? - Manufactur3D"/>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Rectangle 10"/>
          <p:cNvSpPr/>
          <p:nvPr/>
        </p:nvSpPr>
        <p:spPr>
          <a:xfrm>
            <a:off x="460375" y="4647832"/>
            <a:ext cx="4887813" cy="369332"/>
          </a:xfrm>
          <a:prstGeom prst="rect">
            <a:avLst/>
          </a:prstGeom>
        </p:spPr>
        <p:txBody>
          <a:bodyPr wrap="none">
            <a:spAutoFit/>
          </a:bodyPr>
          <a:lstStyle/>
          <a:p>
            <a:r>
              <a:rPr lang="en-IN" dirty="0">
                <a:hlinkClick r:id="rId5"/>
              </a:rPr>
              <a:t>https://</a:t>
            </a:r>
            <a:r>
              <a:rPr lang="en-IN" dirty="0" smtClean="0">
                <a:hlinkClick r:id="rId5"/>
              </a:rPr>
              <a:t>www.youtube.com/watch?v=faGyF81LadA</a:t>
            </a:r>
            <a:endParaRPr lang="en-IN" dirty="0"/>
          </a:p>
        </p:txBody>
      </p:sp>
      <p:pic>
        <p:nvPicPr>
          <p:cNvPr id="2058" name="Picture 10" descr="STEREOLITHOGRAPHY"/>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474173" y="3898283"/>
            <a:ext cx="3041846" cy="2765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136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MEC135_Unit 5</a:t>
            </a:r>
            <a:endParaRPr lang="en-US"/>
          </a:p>
        </p:txBody>
      </p:sp>
      <p:sp>
        <p:nvSpPr>
          <p:cNvPr id="3" name="Slide Number Placeholder 2"/>
          <p:cNvSpPr>
            <a:spLocks noGrp="1"/>
          </p:cNvSpPr>
          <p:nvPr>
            <p:ph type="sldNum" sz="quarter" idx="12"/>
          </p:nvPr>
        </p:nvSpPr>
        <p:spPr/>
        <p:txBody>
          <a:bodyPr/>
          <a:lstStyle/>
          <a:p>
            <a:fld id="{642F018D-6242-4F8A-B408-2B825615E750}" type="slidenum">
              <a:rPr lang="en-US" smtClean="0"/>
              <a:t>17</a:t>
            </a:fld>
            <a:endParaRPr lang="en-US"/>
          </a:p>
        </p:txBody>
      </p:sp>
      <p:sp>
        <p:nvSpPr>
          <p:cNvPr id="4" name="Title 1">
            <a:extLst>
              <a:ext uri="{FF2B5EF4-FFF2-40B4-BE49-F238E27FC236}">
                <a16:creationId xmlns="" xmlns:a16="http://schemas.microsoft.com/office/drawing/2014/main" id="{AB4750EF-82B2-D0F8-2870-F21B6E65CDAF}"/>
              </a:ext>
            </a:extLst>
          </p:cNvPr>
          <p:cNvSpPr txBox="1">
            <a:spLocks/>
          </p:cNvSpPr>
          <p:nvPr/>
        </p:nvSpPr>
        <p:spPr>
          <a:xfrm>
            <a:off x="264018" y="152465"/>
            <a:ext cx="4276084" cy="10596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smtClean="0">
                <a:latin typeface="Times New Roman" pitchFamily="18" charset="0"/>
                <a:cs typeface="Times New Roman" pitchFamily="18" charset="0"/>
              </a:rPr>
              <a:t>Rapid Prototyping</a:t>
            </a:r>
            <a:endParaRPr lang="en-US" sz="4000" b="1" u="sng" dirty="0">
              <a:latin typeface="Times New Roman" pitchFamily="18" charset="0"/>
              <a:cs typeface="Times New Roman" pitchFamily="18" charset="0"/>
            </a:endParaRPr>
          </a:p>
        </p:txBody>
      </p:sp>
      <p:sp>
        <p:nvSpPr>
          <p:cNvPr id="5" name="TextBox 4"/>
          <p:cNvSpPr txBox="1"/>
          <p:nvPr/>
        </p:nvSpPr>
        <p:spPr>
          <a:xfrm>
            <a:off x="350875" y="1116419"/>
            <a:ext cx="6666614" cy="4708981"/>
          </a:xfrm>
          <a:prstGeom prst="rect">
            <a:avLst/>
          </a:prstGeom>
          <a:noFill/>
        </p:spPr>
        <p:txBody>
          <a:bodyPr wrap="square" rtlCol="0">
            <a:spAutoFit/>
          </a:bodyPr>
          <a:lstStyle/>
          <a:p>
            <a:pPr marL="285750" indent="-285750" algn="just">
              <a:buFont typeface="Arial" pitchFamily="34" charset="0"/>
              <a:buChar char="•"/>
            </a:pPr>
            <a:r>
              <a:rPr lang="en-IN" sz="2000" dirty="0" smtClean="0">
                <a:latin typeface="Times New Roman" pitchFamily="18" charset="0"/>
                <a:cs typeface="Times New Roman" pitchFamily="18" charset="0"/>
              </a:rPr>
              <a:t>Rapid prototyping is a </a:t>
            </a:r>
            <a:r>
              <a:rPr lang="en-IN" sz="2000" b="1" u="sng" dirty="0" smtClean="0">
                <a:latin typeface="Times New Roman" pitchFamily="18" charset="0"/>
                <a:cs typeface="Times New Roman" pitchFamily="18" charset="0"/>
              </a:rPr>
              <a:t>additive manufacturing</a:t>
            </a:r>
            <a:r>
              <a:rPr lang="en-IN" sz="2000" dirty="0" smtClean="0">
                <a:latin typeface="Times New Roman" pitchFamily="18" charset="0"/>
                <a:cs typeface="Times New Roman" pitchFamily="18" charset="0"/>
              </a:rPr>
              <a:t> process, that works on the basic principle of producing a 3D part by </a:t>
            </a:r>
            <a:r>
              <a:rPr lang="en-IN" sz="2000" b="1" u="sng" dirty="0" smtClean="0">
                <a:latin typeface="Times New Roman" pitchFamily="18" charset="0"/>
                <a:cs typeface="Times New Roman" pitchFamily="18" charset="0"/>
              </a:rPr>
              <a:t>building and stacking 2D layers</a:t>
            </a:r>
            <a:r>
              <a:rPr lang="en-IN" sz="2000" dirty="0" smtClean="0">
                <a:latin typeface="Times New Roman" pitchFamily="18" charset="0"/>
                <a:cs typeface="Times New Roman" pitchFamily="18" charset="0"/>
              </a:rPr>
              <a:t> together,</a:t>
            </a:r>
          </a:p>
          <a:p>
            <a:pPr marL="285750" indent="-285750" algn="just">
              <a:buFont typeface="Arial" pitchFamily="34" charset="0"/>
              <a:buChar char="•"/>
            </a:pPr>
            <a:endParaRPr lang="en-IN" sz="2000" dirty="0">
              <a:latin typeface="Times New Roman" pitchFamily="18" charset="0"/>
              <a:cs typeface="Times New Roman" pitchFamily="18" charset="0"/>
            </a:endParaRPr>
          </a:p>
          <a:p>
            <a:pPr marL="285750" indent="-285750" algn="just">
              <a:buFont typeface="Arial" pitchFamily="34" charset="0"/>
              <a:buChar char="•"/>
            </a:pPr>
            <a:r>
              <a:rPr lang="en-IN" sz="2000" dirty="0" smtClean="0">
                <a:latin typeface="Times New Roman" pitchFamily="18" charset="0"/>
                <a:cs typeface="Times New Roman" pitchFamily="18" charset="0"/>
              </a:rPr>
              <a:t>Most common types of Rapid Prototyping systems are:</a:t>
            </a:r>
          </a:p>
          <a:p>
            <a:pPr marL="285750" indent="-285750" algn="just">
              <a:buFont typeface="Arial" pitchFamily="34" charset="0"/>
              <a:buChar char="•"/>
            </a:pPr>
            <a:endParaRPr lang="en-IN" sz="2000" dirty="0">
              <a:latin typeface="Times New Roman" pitchFamily="18" charset="0"/>
              <a:cs typeface="Times New Roman" pitchFamily="18" charset="0"/>
            </a:endParaRPr>
          </a:p>
          <a:p>
            <a:pPr algn="just"/>
            <a:r>
              <a:rPr lang="en-IN" sz="2000" dirty="0" smtClean="0">
                <a:latin typeface="Times New Roman" pitchFamily="18" charset="0"/>
                <a:cs typeface="Times New Roman" pitchFamily="18" charset="0"/>
              </a:rPr>
              <a:t>	(a) SLA – </a:t>
            </a:r>
            <a:r>
              <a:rPr lang="en-IN" sz="2000" dirty="0" err="1" smtClean="0">
                <a:latin typeface="Times New Roman" pitchFamily="18" charset="0"/>
                <a:cs typeface="Times New Roman" pitchFamily="18" charset="0"/>
              </a:rPr>
              <a:t>Stereolithography</a:t>
            </a:r>
            <a:r>
              <a:rPr lang="en-IN" sz="2000" dirty="0" smtClean="0">
                <a:latin typeface="Times New Roman" pitchFamily="18" charset="0"/>
                <a:cs typeface="Times New Roman" pitchFamily="18" charset="0"/>
              </a:rPr>
              <a:t>,</a:t>
            </a:r>
          </a:p>
          <a:p>
            <a:pPr algn="just"/>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(b) SLS – Selective Laser Sintering,</a:t>
            </a:r>
          </a:p>
          <a:p>
            <a:pPr algn="just"/>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(c) LOM – Laminated Object Manufacturing,</a:t>
            </a:r>
          </a:p>
          <a:p>
            <a:pPr algn="just"/>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(d) FDM – Fused Deposition </a:t>
            </a:r>
            <a:r>
              <a:rPr lang="en-IN" sz="2000" dirty="0" err="1" smtClean="0">
                <a:latin typeface="Times New Roman" pitchFamily="18" charset="0"/>
                <a:cs typeface="Times New Roman" pitchFamily="18" charset="0"/>
              </a:rPr>
              <a:t>Modeling</a:t>
            </a:r>
            <a:endParaRPr lang="en-IN" sz="2000" dirty="0" smtClean="0">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a:p>
            <a:pPr marL="285750" indent="-285750" algn="just">
              <a:buFont typeface="Arial" pitchFamily="34" charset="0"/>
              <a:buChar char="•"/>
            </a:pPr>
            <a:r>
              <a:rPr lang="en-IN" sz="2000" dirty="0" smtClean="0">
                <a:latin typeface="Times New Roman" pitchFamily="18" charset="0"/>
                <a:cs typeface="Times New Roman" pitchFamily="18" charset="0"/>
              </a:rPr>
              <a:t>Although these are different techniques, but their basic principles are same.</a:t>
            </a:r>
          </a:p>
          <a:p>
            <a:pPr algn="just"/>
            <a:endParaRPr lang="en-IN" sz="2000" dirty="0">
              <a:latin typeface="Times New Roman" pitchFamily="18" charset="0"/>
              <a:cs typeface="Times New Roman" pitchFamily="18" charset="0"/>
            </a:endParaRPr>
          </a:p>
          <a:p>
            <a:pPr algn="just"/>
            <a:r>
              <a:rPr lang="en-IN" sz="2000" dirty="0" smtClean="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pic>
        <p:nvPicPr>
          <p:cNvPr id="3074" name="Picture 2" descr="Five steps in the process of rapid prototyping [5]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977" y="1447423"/>
            <a:ext cx="4860038" cy="290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032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MEC135_Unit 5</a:t>
            </a:r>
            <a:endParaRPr lang="en-US"/>
          </a:p>
        </p:txBody>
      </p:sp>
      <p:sp>
        <p:nvSpPr>
          <p:cNvPr id="3" name="Slide Number Placeholder 2"/>
          <p:cNvSpPr>
            <a:spLocks noGrp="1"/>
          </p:cNvSpPr>
          <p:nvPr>
            <p:ph type="sldNum" sz="quarter" idx="12"/>
          </p:nvPr>
        </p:nvSpPr>
        <p:spPr/>
        <p:txBody>
          <a:bodyPr/>
          <a:lstStyle/>
          <a:p>
            <a:fld id="{642F018D-6242-4F8A-B408-2B825615E750}" type="slidenum">
              <a:rPr lang="en-US" smtClean="0"/>
              <a:t>18</a:t>
            </a:fld>
            <a:endParaRPr lang="en-US"/>
          </a:p>
        </p:txBody>
      </p:sp>
      <p:sp>
        <p:nvSpPr>
          <p:cNvPr id="4" name="Title 1">
            <a:extLst>
              <a:ext uri="{FF2B5EF4-FFF2-40B4-BE49-F238E27FC236}">
                <a16:creationId xmlns="" xmlns:a16="http://schemas.microsoft.com/office/drawing/2014/main" id="{AB4750EF-82B2-D0F8-2870-F21B6E65CDAF}"/>
              </a:ext>
            </a:extLst>
          </p:cNvPr>
          <p:cNvSpPr txBox="1">
            <a:spLocks/>
          </p:cNvSpPr>
          <p:nvPr/>
        </p:nvSpPr>
        <p:spPr>
          <a:xfrm>
            <a:off x="264017" y="152465"/>
            <a:ext cx="5743377" cy="1059647"/>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smtClean="0">
                <a:latin typeface="Times New Roman" pitchFamily="18" charset="0"/>
                <a:cs typeface="Times New Roman" pitchFamily="18" charset="0"/>
              </a:rPr>
              <a:t>Rapid Prototyping Process</a:t>
            </a:r>
            <a:endParaRPr lang="en-US" sz="4000" b="1" u="sng" dirty="0">
              <a:latin typeface="Times New Roman" pitchFamily="18" charset="0"/>
              <a:cs typeface="Times New Roman" pitchFamily="18" charset="0"/>
            </a:endParaRPr>
          </a:p>
        </p:txBody>
      </p:sp>
      <p:sp>
        <p:nvSpPr>
          <p:cNvPr id="5" name="TextBox 4"/>
          <p:cNvSpPr txBox="1"/>
          <p:nvPr/>
        </p:nvSpPr>
        <p:spPr>
          <a:xfrm>
            <a:off x="1195386" y="1286540"/>
            <a:ext cx="7973658" cy="4154984"/>
          </a:xfrm>
          <a:prstGeom prst="rect">
            <a:avLst/>
          </a:prstGeom>
          <a:noFill/>
        </p:spPr>
        <p:txBody>
          <a:bodyPr wrap="none" rtlCol="0">
            <a:spAutoFit/>
          </a:bodyPr>
          <a:lstStyle/>
          <a:p>
            <a:pPr marL="342900" indent="-342900" algn="just">
              <a:buFont typeface="Arial" pitchFamily="34" charset="0"/>
              <a:buChar char="•"/>
            </a:pPr>
            <a:r>
              <a:rPr lang="en-IN" sz="2400" dirty="0" smtClean="0">
                <a:latin typeface="Times New Roman" pitchFamily="18" charset="0"/>
                <a:cs typeface="Times New Roman" pitchFamily="18" charset="0"/>
              </a:rPr>
              <a:t>Fabricate the model</a:t>
            </a:r>
          </a:p>
          <a:p>
            <a:pPr algn="just"/>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Building the model layer by layer</a:t>
            </a:r>
          </a:p>
          <a:p>
            <a:pPr algn="just"/>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Forming a 3D model by solidification of liquid/ powder</a:t>
            </a:r>
          </a:p>
          <a:p>
            <a:pPr algn="just"/>
            <a:endParaRPr lang="en-IN" sz="2400" dirty="0">
              <a:latin typeface="Times New Roman" pitchFamily="18" charset="0"/>
              <a:cs typeface="Times New Roman" pitchFamily="18" charset="0"/>
            </a:endParaRPr>
          </a:p>
          <a:p>
            <a:pPr marL="342900" indent="-342900" algn="just">
              <a:buFont typeface="Arial" pitchFamily="34" charset="0"/>
              <a:buChar char="•"/>
            </a:pPr>
            <a:r>
              <a:rPr lang="en-IN" sz="2400" dirty="0" smtClean="0">
                <a:latin typeface="Times New Roman" pitchFamily="18" charset="0"/>
                <a:cs typeface="Times New Roman" pitchFamily="18" charset="0"/>
              </a:rPr>
              <a:t>Removing support structure and cleaning</a:t>
            </a:r>
          </a:p>
          <a:p>
            <a:pPr algn="just"/>
            <a:r>
              <a:rPr lang="en-IN" sz="2400" dirty="0" smtClean="0">
                <a:latin typeface="Times New Roman" pitchFamily="18" charset="0"/>
                <a:cs typeface="Times New Roman" pitchFamily="18" charset="0"/>
              </a:rPr>
              <a:t>	After building, drain out extra material,</a:t>
            </a:r>
          </a:p>
          <a:p>
            <a:pPr algn="just"/>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Cut out the prototype,</a:t>
            </a:r>
          </a:p>
          <a:p>
            <a:pPr algn="just"/>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Cut out unnecessary support material</a:t>
            </a:r>
          </a:p>
          <a:p>
            <a:pPr algn="just"/>
            <a:endParaRPr lang="en-IN" sz="2400" dirty="0">
              <a:latin typeface="Times New Roman" pitchFamily="18" charset="0"/>
              <a:cs typeface="Times New Roman" pitchFamily="18" charset="0"/>
            </a:endParaRPr>
          </a:p>
          <a:p>
            <a:pPr marL="342900" indent="-342900" algn="just">
              <a:buFont typeface="Arial" pitchFamily="34" charset="0"/>
              <a:buChar char="•"/>
            </a:pPr>
            <a:r>
              <a:rPr lang="en-IN" sz="2400" dirty="0" smtClean="0">
                <a:latin typeface="Times New Roman" pitchFamily="18" charset="0"/>
                <a:cs typeface="Times New Roman" pitchFamily="18" charset="0"/>
              </a:rPr>
              <a:t>Post Processing</a:t>
            </a:r>
          </a:p>
          <a:p>
            <a:pPr algn="just"/>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Includes surface finishing and other processes</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737290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44C241-7F5B-0803-E498-D02250F9F102}"/>
              </a:ext>
            </a:extLst>
          </p:cNvPr>
          <p:cNvSpPr>
            <a:spLocks noGrp="1"/>
          </p:cNvSpPr>
          <p:nvPr>
            <p:ph type="title"/>
          </p:nvPr>
        </p:nvSpPr>
        <p:spPr>
          <a:xfrm>
            <a:off x="274651" y="141832"/>
            <a:ext cx="6360065" cy="1325563"/>
          </a:xfrm>
        </p:spPr>
        <p:txBody>
          <a:bodyPr/>
          <a:lstStyle/>
          <a:p>
            <a:r>
              <a:rPr lang="en-US" b="1" u="sng" dirty="0"/>
              <a:t>Phases of Rapid Prototyping</a:t>
            </a:r>
          </a:p>
        </p:txBody>
      </p:sp>
      <p:graphicFrame>
        <p:nvGraphicFramePr>
          <p:cNvPr id="4" name="Content Placeholder 3">
            <a:extLst>
              <a:ext uri="{FF2B5EF4-FFF2-40B4-BE49-F238E27FC236}">
                <a16:creationId xmlns="" xmlns:a16="http://schemas.microsoft.com/office/drawing/2014/main" id="{9F18E4D2-B96F-FE74-AB10-6BC82C06D53C}"/>
              </a:ext>
            </a:extLst>
          </p:cNvPr>
          <p:cNvGraphicFramePr>
            <a:graphicFrameLocks noGrp="1"/>
          </p:cNvGraphicFramePr>
          <p:nvPr>
            <p:ph idx="1"/>
            <p:extLst>
              <p:ext uri="{D42A27DB-BD31-4B8C-83A1-F6EECF244321}">
                <p14:modId xmlns:p14="http://schemas.microsoft.com/office/powerpoint/2010/main" val="1232115644"/>
              </p:ext>
            </p:extLst>
          </p:nvPr>
        </p:nvGraphicFramePr>
        <p:xfrm>
          <a:off x="614908" y="1347140"/>
          <a:ext cx="9644406" cy="4386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 xmlns:a16="http://schemas.microsoft.com/office/drawing/2014/main" id="{AEB87A7D-14CC-B841-53F9-5F6833F21F52}"/>
              </a:ext>
            </a:extLst>
          </p:cNvPr>
          <p:cNvSpPr>
            <a:spLocks noGrp="1"/>
          </p:cNvSpPr>
          <p:nvPr>
            <p:ph type="ftr" sz="quarter" idx="11"/>
          </p:nvPr>
        </p:nvSpPr>
        <p:spPr/>
        <p:txBody>
          <a:bodyPr/>
          <a:lstStyle/>
          <a:p>
            <a:r>
              <a:rPr lang="en-US"/>
              <a:t>MEC135_Unit 5</a:t>
            </a:r>
          </a:p>
        </p:txBody>
      </p:sp>
      <p:sp>
        <p:nvSpPr>
          <p:cNvPr id="5" name="Slide Number Placeholder 4">
            <a:extLst>
              <a:ext uri="{FF2B5EF4-FFF2-40B4-BE49-F238E27FC236}">
                <a16:creationId xmlns="" xmlns:a16="http://schemas.microsoft.com/office/drawing/2014/main" id="{4FA021CE-30B5-154A-5609-827B83AFE0D1}"/>
              </a:ext>
            </a:extLst>
          </p:cNvPr>
          <p:cNvSpPr>
            <a:spLocks noGrp="1"/>
          </p:cNvSpPr>
          <p:nvPr>
            <p:ph type="sldNum" sz="quarter" idx="12"/>
          </p:nvPr>
        </p:nvSpPr>
        <p:spPr/>
        <p:txBody>
          <a:bodyPr/>
          <a:lstStyle/>
          <a:p>
            <a:fld id="{642F018D-6242-4F8A-B408-2B825615E750}" type="slidenum">
              <a:rPr lang="en-US" smtClean="0"/>
              <a:t>19</a:t>
            </a:fld>
            <a:endParaRPr lang="en-US"/>
          </a:p>
        </p:txBody>
      </p:sp>
    </p:spTree>
    <p:extLst>
      <p:ext uri="{BB962C8B-B14F-4D97-AF65-F5344CB8AC3E}">
        <p14:creationId xmlns:p14="http://schemas.microsoft.com/office/powerpoint/2010/main" val="913080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08102E-7305-EACD-503C-BD7EEB64A774}"/>
              </a:ext>
            </a:extLst>
          </p:cNvPr>
          <p:cNvSpPr>
            <a:spLocks noGrp="1"/>
          </p:cNvSpPr>
          <p:nvPr>
            <p:ph type="title"/>
          </p:nvPr>
        </p:nvSpPr>
        <p:spPr>
          <a:xfrm>
            <a:off x="838200" y="365126"/>
            <a:ext cx="10515600" cy="634116"/>
          </a:xfrm>
        </p:spPr>
        <p:txBody>
          <a:bodyPr>
            <a:normAutofit fontScale="90000"/>
          </a:bodyPr>
          <a:lstStyle/>
          <a:p>
            <a:r>
              <a:rPr lang="en-US" b="1" u="sng" dirty="0" smtClean="0">
                <a:latin typeface="Times New Roman" pitchFamily="18" charset="0"/>
                <a:cs typeface="Times New Roman" pitchFamily="18" charset="0"/>
              </a:rPr>
              <a:t>CONTENTS:</a:t>
            </a:r>
            <a:endParaRPr lang="en-US" b="1" u="sng"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097517FA-C5FE-724F-588D-557B81AB0743}"/>
              </a:ext>
            </a:extLst>
          </p:cNvPr>
          <p:cNvSpPr>
            <a:spLocks noGrp="1"/>
          </p:cNvSpPr>
          <p:nvPr>
            <p:ph idx="1"/>
          </p:nvPr>
        </p:nvSpPr>
        <p:spPr>
          <a:xfrm>
            <a:off x="913614" y="1573424"/>
            <a:ext cx="10515600" cy="5177721"/>
          </a:xfrm>
        </p:spPr>
        <p:txBody>
          <a:bodyPr/>
          <a:lstStyle/>
          <a:p>
            <a:pPr marL="514350" indent="-514350">
              <a:buFont typeface="+mj-lt"/>
              <a:buAutoNum type="arabicPeriod"/>
            </a:pPr>
            <a:r>
              <a:rPr lang="en-US" dirty="0">
                <a:effectLst/>
                <a:latin typeface="Times New Roman" pitchFamily="18" charset="0"/>
                <a:cs typeface="Times New Roman" pitchFamily="18" charset="0"/>
              </a:rPr>
              <a:t>Need of digital </a:t>
            </a:r>
            <a:r>
              <a:rPr lang="en-US" dirty="0" smtClean="0">
                <a:effectLst/>
                <a:latin typeface="Times New Roman" pitchFamily="18" charset="0"/>
                <a:cs typeface="Times New Roman" pitchFamily="18" charset="0"/>
              </a:rPr>
              <a:t>manufacturing,</a:t>
            </a:r>
            <a:endParaRPr lang="en-US" dirty="0">
              <a:effectLst/>
              <a:latin typeface="Times New Roman" pitchFamily="18" charset="0"/>
              <a:cs typeface="Times New Roman" pitchFamily="18" charset="0"/>
            </a:endParaRPr>
          </a:p>
          <a:p>
            <a:pPr marL="514350" indent="-514350">
              <a:buFont typeface="+mj-lt"/>
              <a:buAutoNum type="arabicPeriod"/>
            </a:pPr>
            <a:r>
              <a:rPr lang="en-US" dirty="0" smtClean="0">
                <a:effectLst/>
                <a:latin typeface="Times New Roman" pitchFamily="18" charset="0"/>
                <a:cs typeface="Times New Roman" pitchFamily="18" charset="0"/>
              </a:rPr>
              <a:t>Prototype,</a:t>
            </a:r>
            <a:endParaRPr lang="en-US" dirty="0">
              <a:latin typeface="Times New Roman" pitchFamily="18" charset="0"/>
              <a:cs typeface="Times New Roman" pitchFamily="18" charset="0"/>
            </a:endParaRPr>
          </a:p>
          <a:p>
            <a:pPr marL="514350" indent="-514350">
              <a:buFont typeface="+mj-lt"/>
              <a:buAutoNum type="arabicPeriod"/>
            </a:pPr>
            <a:r>
              <a:rPr lang="en-US" dirty="0">
                <a:effectLst/>
                <a:latin typeface="Times New Roman" pitchFamily="18" charset="0"/>
                <a:cs typeface="Times New Roman" pitchFamily="18" charset="0"/>
              </a:rPr>
              <a:t>Types and roles of </a:t>
            </a:r>
            <a:r>
              <a:rPr lang="en-US" dirty="0" smtClean="0">
                <a:effectLst/>
                <a:latin typeface="Times New Roman" pitchFamily="18" charset="0"/>
                <a:cs typeface="Times New Roman" pitchFamily="18" charset="0"/>
              </a:rPr>
              <a:t>prototypes,</a:t>
            </a:r>
            <a:endParaRPr lang="en-US" dirty="0">
              <a:effectLst/>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rPr>
              <a:t>R</a:t>
            </a:r>
            <a:r>
              <a:rPr lang="en-US" dirty="0">
                <a:effectLst/>
                <a:latin typeface="Times New Roman" pitchFamily="18" charset="0"/>
                <a:cs typeface="Times New Roman" pitchFamily="18" charset="0"/>
              </a:rPr>
              <a:t>apid prototyping (RPT</a:t>
            </a:r>
            <a:r>
              <a:rPr lang="en-US" dirty="0" smtClean="0">
                <a:effectLst/>
                <a:latin typeface="Times New Roman" pitchFamily="18" charset="0"/>
                <a:cs typeface="Times New Roman" pitchFamily="18" charset="0"/>
              </a:rPr>
              <a:t>),</a:t>
            </a: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rPr>
              <a:t>P</a:t>
            </a:r>
            <a:r>
              <a:rPr lang="en-US" dirty="0">
                <a:effectLst/>
                <a:latin typeface="Times New Roman" pitchFamily="18" charset="0"/>
                <a:cs typeface="Times New Roman" pitchFamily="18" charset="0"/>
              </a:rPr>
              <a:t>hases of </a:t>
            </a:r>
            <a:r>
              <a:rPr lang="en-US" dirty="0" smtClean="0">
                <a:effectLst/>
                <a:latin typeface="Times New Roman" pitchFamily="18" charset="0"/>
                <a:cs typeface="Times New Roman" pitchFamily="18" charset="0"/>
              </a:rPr>
              <a:t>RPT,</a:t>
            </a:r>
            <a:endParaRPr lang="en-US" dirty="0">
              <a:effectLst/>
              <a:latin typeface="Times New Roman" pitchFamily="18" charset="0"/>
              <a:cs typeface="Times New Roman" pitchFamily="18" charset="0"/>
            </a:endParaRPr>
          </a:p>
          <a:p>
            <a:pPr marL="514350" indent="-514350">
              <a:buFont typeface="+mj-lt"/>
              <a:buAutoNum type="arabicPeriod"/>
            </a:pPr>
            <a:r>
              <a:rPr lang="en-US" dirty="0">
                <a:effectLst/>
                <a:latin typeface="Times New Roman" pitchFamily="18" charset="0"/>
                <a:cs typeface="Times New Roman" pitchFamily="18" charset="0"/>
              </a:rPr>
              <a:t>Fundamentals of RPT  and </a:t>
            </a:r>
            <a:r>
              <a:rPr lang="en-US" dirty="0">
                <a:latin typeface="Times New Roman" pitchFamily="18" charset="0"/>
                <a:cs typeface="Times New Roman" pitchFamily="18" charset="0"/>
              </a:rPr>
              <a:t>a</a:t>
            </a:r>
            <a:r>
              <a:rPr lang="en-US" dirty="0" smtClean="0">
                <a:effectLst/>
                <a:latin typeface="Times New Roman" pitchFamily="18" charset="0"/>
                <a:cs typeface="Times New Roman" pitchFamily="18" charset="0"/>
              </a:rPr>
              <a:t>dvantages</a:t>
            </a:r>
            <a:endParaRPr lang="en-US" dirty="0">
              <a:latin typeface="Times New Roman" pitchFamily="18" charset="0"/>
              <a:cs typeface="Times New Roman" pitchFamily="18" charset="0"/>
            </a:endParaRPr>
          </a:p>
        </p:txBody>
      </p:sp>
      <p:sp>
        <p:nvSpPr>
          <p:cNvPr id="4" name="Footer Placeholder 3">
            <a:extLst>
              <a:ext uri="{FF2B5EF4-FFF2-40B4-BE49-F238E27FC236}">
                <a16:creationId xmlns="" xmlns:a16="http://schemas.microsoft.com/office/drawing/2014/main" id="{9F6E9974-BF33-B221-152D-227DE9EF6C9A}"/>
              </a:ext>
            </a:extLst>
          </p:cNvPr>
          <p:cNvSpPr>
            <a:spLocks noGrp="1"/>
          </p:cNvSpPr>
          <p:nvPr>
            <p:ph type="ftr" sz="quarter" idx="11"/>
          </p:nvPr>
        </p:nvSpPr>
        <p:spPr/>
        <p:txBody>
          <a:bodyPr/>
          <a:lstStyle/>
          <a:p>
            <a:r>
              <a:rPr lang="en-US"/>
              <a:t>MEC135_Unit 5</a:t>
            </a:r>
          </a:p>
        </p:txBody>
      </p:sp>
      <p:sp>
        <p:nvSpPr>
          <p:cNvPr id="5" name="Slide Number Placeholder 4">
            <a:extLst>
              <a:ext uri="{FF2B5EF4-FFF2-40B4-BE49-F238E27FC236}">
                <a16:creationId xmlns="" xmlns:a16="http://schemas.microsoft.com/office/drawing/2014/main" id="{46D61595-7D73-3647-A633-518659A30837}"/>
              </a:ext>
            </a:extLst>
          </p:cNvPr>
          <p:cNvSpPr>
            <a:spLocks noGrp="1"/>
          </p:cNvSpPr>
          <p:nvPr>
            <p:ph type="sldNum" sz="quarter" idx="12"/>
          </p:nvPr>
        </p:nvSpPr>
        <p:spPr/>
        <p:txBody>
          <a:bodyPr/>
          <a:lstStyle/>
          <a:p>
            <a:fld id="{642F018D-6242-4F8A-B408-2B825615E750}" type="slidenum">
              <a:rPr lang="en-US" smtClean="0"/>
              <a:t>2</a:t>
            </a:fld>
            <a:endParaRPr lang="en-US"/>
          </a:p>
        </p:txBody>
      </p:sp>
      <p:pic>
        <p:nvPicPr>
          <p:cNvPr id="4098" name="Picture 2" descr="Digital Fabrication - Luke McDonell Design websit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09" t="17343" r="6667" b="5514"/>
          <a:stretch/>
        </p:blipFill>
        <p:spPr bwMode="auto">
          <a:xfrm>
            <a:off x="7602279" y="1350322"/>
            <a:ext cx="3997842" cy="17224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gital Fabrication Methods | Digital Fabrication Methods | How to  integrate computational models into creative pract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077" y="3709521"/>
            <a:ext cx="4456128" cy="169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6072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MEC135_Unit 5</a:t>
            </a:r>
            <a:endParaRPr lang="en-US"/>
          </a:p>
        </p:txBody>
      </p:sp>
      <p:sp>
        <p:nvSpPr>
          <p:cNvPr id="3" name="Slide Number Placeholder 2"/>
          <p:cNvSpPr>
            <a:spLocks noGrp="1"/>
          </p:cNvSpPr>
          <p:nvPr>
            <p:ph type="sldNum" sz="quarter" idx="12"/>
          </p:nvPr>
        </p:nvSpPr>
        <p:spPr/>
        <p:txBody>
          <a:bodyPr/>
          <a:lstStyle/>
          <a:p>
            <a:fld id="{642F018D-6242-4F8A-B408-2B825615E750}" type="slidenum">
              <a:rPr lang="en-US" smtClean="0"/>
              <a:t>20</a:t>
            </a:fld>
            <a:endParaRPr lang="en-US"/>
          </a:p>
        </p:txBody>
      </p:sp>
      <p:sp>
        <p:nvSpPr>
          <p:cNvPr id="4" name="Title 1">
            <a:extLst>
              <a:ext uri="{FF2B5EF4-FFF2-40B4-BE49-F238E27FC236}">
                <a16:creationId xmlns="" xmlns:a16="http://schemas.microsoft.com/office/drawing/2014/main" id="{1644C241-7F5B-0803-E498-D02250F9F102}"/>
              </a:ext>
            </a:extLst>
          </p:cNvPr>
          <p:cNvSpPr txBox="1">
            <a:spLocks/>
          </p:cNvSpPr>
          <p:nvPr/>
        </p:nvSpPr>
        <p:spPr>
          <a:xfrm>
            <a:off x="274651" y="141832"/>
            <a:ext cx="636006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smtClean="0"/>
              <a:t>Phases of Rapid Prototyping</a:t>
            </a:r>
            <a:endParaRPr lang="en-US" b="1" u="sng" dirty="0"/>
          </a:p>
        </p:txBody>
      </p:sp>
      <p:sp>
        <p:nvSpPr>
          <p:cNvPr id="5" name="Rectangle 4"/>
          <p:cNvSpPr/>
          <p:nvPr/>
        </p:nvSpPr>
        <p:spPr>
          <a:xfrm>
            <a:off x="274651" y="958059"/>
            <a:ext cx="10783209" cy="6247864"/>
          </a:xfrm>
          <a:prstGeom prst="rect">
            <a:avLst/>
          </a:prstGeom>
        </p:spPr>
        <p:txBody>
          <a:bodyPr wrap="square">
            <a:spAutoFit/>
          </a:bodyPr>
          <a:lstStyle/>
          <a:p>
            <a:pPr algn="just"/>
            <a:r>
              <a:rPr lang="en-US" sz="2000" dirty="0"/>
              <a:t>Prototyping processes have gone through three phases </a:t>
            </a:r>
            <a:r>
              <a:rPr lang="en-US" sz="2000" dirty="0" smtClean="0"/>
              <a:t>of </a:t>
            </a:r>
            <a:r>
              <a:rPr lang="en-IN" sz="2000" dirty="0" smtClean="0"/>
              <a:t>development:</a:t>
            </a:r>
          </a:p>
          <a:p>
            <a:pPr algn="just"/>
            <a:endParaRPr lang="en-IN" sz="2000" dirty="0"/>
          </a:p>
          <a:p>
            <a:pPr marL="285750" indent="-285750" algn="just">
              <a:buFont typeface="Wingdings" pitchFamily="2" charset="2"/>
              <a:buChar char="Ø"/>
            </a:pPr>
            <a:r>
              <a:rPr lang="en-IN" sz="2000" b="1" u="sng" dirty="0"/>
              <a:t>First Phase: Manual </a:t>
            </a:r>
            <a:r>
              <a:rPr lang="en-IN" sz="2000" b="1" u="sng" dirty="0" smtClean="0"/>
              <a:t>Prototyping-  </a:t>
            </a:r>
          </a:p>
          <a:p>
            <a:pPr marL="285750" indent="-285750" algn="just">
              <a:buFont typeface="Arial" pitchFamily="34" charset="0"/>
              <a:buChar char="•"/>
            </a:pPr>
            <a:r>
              <a:rPr lang="en-US" sz="2000" dirty="0" smtClean="0"/>
              <a:t>In </a:t>
            </a:r>
            <a:r>
              <a:rPr lang="en-US" sz="2000" dirty="0"/>
              <a:t>this early phase, prototypes </a:t>
            </a:r>
            <a:r>
              <a:rPr lang="en-US" sz="2000" dirty="0" smtClean="0"/>
              <a:t>are </a:t>
            </a:r>
            <a:r>
              <a:rPr lang="en-US" sz="2000" b="1" u="sng" dirty="0"/>
              <a:t>not </a:t>
            </a:r>
            <a:r>
              <a:rPr lang="en-US" sz="2000" b="1" u="sng" dirty="0" smtClean="0"/>
              <a:t>very sophisticated</a:t>
            </a:r>
            <a:r>
              <a:rPr lang="en-US" sz="2000" dirty="0" smtClean="0"/>
              <a:t>,</a:t>
            </a:r>
          </a:p>
          <a:p>
            <a:pPr marL="285750" indent="-285750" algn="just">
              <a:buFont typeface="Arial" pitchFamily="34" charset="0"/>
              <a:buChar char="•"/>
            </a:pPr>
            <a:r>
              <a:rPr lang="en-US" sz="2000" dirty="0" smtClean="0"/>
              <a:t>Fabrication </a:t>
            </a:r>
            <a:r>
              <a:rPr lang="en-US" sz="2000" dirty="0"/>
              <a:t>of prototypes takes on average about </a:t>
            </a:r>
            <a:r>
              <a:rPr lang="en-US" sz="2000" b="1" u="sng" dirty="0" smtClean="0"/>
              <a:t>four weeks</a:t>
            </a:r>
            <a:r>
              <a:rPr lang="en-US" sz="2000" dirty="0"/>
              <a:t>, depending on the level of </a:t>
            </a:r>
            <a:r>
              <a:rPr lang="en-US" sz="2000" b="1" u="sng" dirty="0" smtClean="0"/>
              <a:t>complexity</a:t>
            </a:r>
            <a:r>
              <a:rPr lang="en-US" sz="2000" dirty="0" smtClean="0"/>
              <a:t>,</a:t>
            </a:r>
          </a:p>
          <a:p>
            <a:pPr marL="285750" indent="-285750" algn="just">
              <a:buFont typeface="Arial" pitchFamily="34" charset="0"/>
              <a:buChar char="•"/>
            </a:pPr>
            <a:r>
              <a:rPr lang="en-US" sz="2000" dirty="0" smtClean="0"/>
              <a:t>The </a:t>
            </a:r>
            <a:r>
              <a:rPr lang="en-US" sz="2000" dirty="0"/>
              <a:t>techniques used in making these prototypes tend to be </a:t>
            </a:r>
            <a:r>
              <a:rPr lang="en-US" sz="2000" u="sng" dirty="0" smtClean="0"/>
              <a:t>craft-based</a:t>
            </a:r>
            <a:r>
              <a:rPr lang="en-US" sz="2000" dirty="0" smtClean="0"/>
              <a:t> and </a:t>
            </a:r>
            <a:r>
              <a:rPr lang="en-US" sz="2000" dirty="0"/>
              <a:t>are usually </a:t>
            </a:r>
            <a:r>
              <a:rPr lang="en-US" sz="2000" b="1" u="sng" dirty="0"/>
              <a:t>extremely labor intensive</a:t>
            </a:r>
            <a:r>
              <a:rPr lang="en-US" sz="2000" dirty="0" smtClean="0"/>
              <a:t>.</a:t>
            </a:r>
          </a:p>
          <a:p>
            <a:pPr marL="285750" indent="-285750" algn="just">
              <a:buFont typeface="Arial" pitchFamily="34" charset="0"/>
              <a:buChar char="•"/>
            </a:pPr>
            <a:endParaRPr lang="en-US" sz="2000" dirty="0"/>
          </a:p>
          <a:p>
            <a:pPr marL="285750" indent="-285750" algn="just">
              <a:buFont typeface="Wingdings" pitchFamily="2" charset="2"/>
              <a:buChar char="Ø"/>
            </a:pPr>
            <a:r>
              <a:rPr lang="en-US" sz="2000" b="1" u="sng" dirty="0"/>
              <a:t>Second Phase: Soft or Virtual </a:t>
            </a:r>
            <a:r>
              <a:rPr lang="en-US" sz="2000" b="1" u="sng" dirty="0" smtClean="0"/>
              <a:t>Prototyping-</a:t>
            </a:r>
          </a:p>
          <a:p>
            <a:pPr marL="285750" indent="-285750" algn="just">
              <a:buFont typeface="Arial" pitchFamily="34" charset="0"/>
              <a:buChar char="•"/>
            </a:pPr>
            <a:r>
              <a:rPr lang="en-IN" sz="2000" dirty="0" smtClean="0"/>
              <a:t>Computer </a:t>
            </a:r>
            <a:r>
              <a:rPr lang="en-IN" sz="2000" dirty="0"/>
              <a:t>models </a:t>
            </a:r>
            <a:r>
              <a:rPr lang="en-IN" sz="2000" dirty="0" smtClean="0"/>
              <a:t>can </a:t>
            </a:r>
            <a:r>
              <a:rPr lang="en-US" sz="2000" dirty="0" smtClean="0"/>
              <a:t>be </a:t>
            </a:r>
            <a:r>
              <a:rPr lang="en-US" sz="2000" dirty="0"/>
              <a:t>stressed, tested, analyzed and modified as if they were </a:t>
            </a:r>
            <a:r>
              <a:rPr lang="en-US" sz="2000" dirty="0" smtClean="0"/>
              <a:t>physical </a:t>
            </a:r>
            <a:r>
              <a:rPr lang="en-IN" sz="2000" dirty="0" smtClean="0"/>
              <a:t>prototypes,</a:t>
            </a:r>
          </a:p>
          <a:p>
            <a:pPr marL="285750" indent="-285750" algn="just">
              <a:buFont typeface="Arial" pitchFamily="34" charset="0"/>
              <a:buChar char="•"/>
            </a:pPr>
            <a:r>
              <a:rPr lang="en-US" sz="2000" dirty="0" err="1" smtClean="0"/>
              <a:t>Eg</a:t>
            </a:r>
            <a:r>
              <a:rPr lang="en-US" sz="2000" dirty="0" smtClean="0"/>
              <a:t>., </a:t>
            </a:r>
            <a:r>
              <a:rPr lang="en-US" sz="2000" dirty="0"/>
              <a:t>analysis of stress and strain can be </a:t>
            </a:r>
            <a:r>
              <a:rPr lang="en-US" sz="2000" dirty="0" smtClean="0"/>
              <a:t>accurately predicted </a:t>
            </a:r>
            <a:r>
              <a:rPr lang="en-US" sz="2000" dirty="0"/>
              <a:t>on the </a:t>
            </a:r>
            <a:r>
              <a:rPr lang="en-US" sz="2000" dirty="0" smtClean="0"/>
              <a:t>product, </a:t>
            </a:r>
          </a:p>
          <a:p>
            <a:pPr marL="285750" indent="-285750" algn="just">
              <a:buFont typeface="Arial" pitchFamily="34" charset="0"/>
              <a:buChar char="•"/>
            </a:pPr>
            <a:r>
              <a:rPr lang="en-US" sz="2000" dirty="0" smtClean="0"/>
              <a:t>With </a:t>
            </a:r>
            <a:r>
              <a:rPr lang="en-US" sz="2000" dirty="0"/>
              <a:t>such tools on the computer, </a:t>
            </a:r>
            <a:r>
              <a:rPr lang="en-US" sz="2000" dirty="0" smtClean="0"/>
              <a:t>several iterations </a:t>
            </a:r>
            <a:r>
              <a:rPr lang="en-US" sz="2000" dirty="0"/>
              <a:t>of designs can be easily carried out by changing </a:t>
            </a:r>
            <a:r>
              <a:rPr lang="en-US" sz="2000" dirty="0" smtClean="0"/>
              <a:t>the parameters </a:t>
            </a:r>
            <a:r>
              <a:rPr lang="en-US" sz="2000" dirty="0"/>
              <a:t>of the computer models</a:t>
            </a:r>
            <a:r>
              <a:rPr lang="en-US" sz="2000" dirty="0" smtClean="0"/>
              <a:t>.</a:t>
            </a:r>
          </a:p>
          <a:p>
            <a:pPr marL="285750" indent="-285750" algn="just">
              <a:buFont typeface="Arial" pitchFamily="34" charset="0"/>
              <a:buChar char="•"/>
            </a:pPr>
            <a:endParaRPr lang="en-US" sz="2000" b="1" u="sng" dirty="0"/>
          </a:p>
          <a:p>
            <a:pPr marL="285750" indent="-285750" algn="just">
              <a:buFont typeface="Wingdings" pitchFamily="2" charset="2"/>
              <a:buChar char="Ø"/>
            </a:pPr>
            <a:r>
              <a:rPr lang="en-IN" sz="2000" b="1" u="sng" dirty="0"/>
              <a:t>Third Phase: Rapid </a:t>
            </a:r>
            <a:r>
              <a:rPr lang="en-IN" sz="2000" b="1" u="sng" dirty="0" smtClean="0"/>
              <a:t>Prototyping-</a:t>
            </a:r>
          </a:p>
          <a:p>
            <a:pPr marL="285750" indent="-285750" algn="just">
              <a:buFont typeface="Arial" pitchFamily="34" charset="0"/>
              <a:buChar char="•"/>
            </a:pPr>
            <a:r>
              <a:rPr lang="en-IN" sz="2000" dirty="0" smtClean="0"/>
              <a:t>It includes tremendous </a:t>
            </a:r>
            <a:r>
              <a:rPr lang="en-US" sz="2000" dirty="0" smtClean="0"/>
              <a:t>time </a:t>
            </a:r>
            <a:r>
              <a:rPr lang="en-US" sz="2000" dirty="0"/>
              <a:t>savings, especially for complicated </a:t>
            </a:r>
            <a:r>
              <a:rPr lang="en-US" sz="2000" dirty="0" smtClean="0"/>
              <a:t>models.</a:t>
            </a:r>
            <a:endParaRPr lang="en-IN" sz="2000" u="sng" dirty="0" smtClean="0"/>
          </a:p>
          <a:p>
            <a:pPr marL="285750" indent="-285750" algn="just">
              <a:buFont typeface="Arial" pitchFamily="34" charset="0"/>
              <a:buChar char="•"/>
            </a:pPr>
            <a:endParaRPr lang="en-US" sz="2000" b="1" u="sng" dirty="0" smtClean="0"/>
          </a:p>
          <a:p>
            <a:pPr marL="285750" indent="-285750" algn="just">
              <a:buFont typeface="Arial" pitchFamily="34" charset="0"/>
              <a:buChar char="•"/>
            </a:pPr>
            <a:endParaRPr lang="en-US" sz="2000" u="sng" dirty="0"/>
          </a:p>
          <a:p>
            <a:pPr marL="285750" indent="-285750" algn="just">
              <a:buFont typeface="Arial" pitchFamily="34" charset="0"/>
              <a:buChar char="•"/>
            </a:pPr>
            <a:endParaRPr lang="en-IN" sz="2000" u="sng" dirty="0"/>
          </a:p>
        </p:txBody>
      </p:sp>
    </p:spTree>
    <p:extLst>
      <p:ext uri="{BB962C8B-B14F-4D97-AF65-F5344CB8AC3E}">
        <p14:creationId xmlns:p14="http://schemas.microsoft.com/office/powerpoint/2010/main" val="377751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F5AE8F-67EF-CAC9-C7C7-FB0978C98862}"/>
              </a:ext>
            </a:extLst>
          </p:cNvPr>
          <p:cNvSpPr>
            <a:spLocks noGrp="1"/>
          </p:cNvSpPr>
          <p:nvPr>
            <p:ph type="title"/>
          </p:nvPr>
        </p:nvSpPr>
        <p:spPr>
          <a:xfrm>
            <a:off x="136422" y="-49562"/>
            <a:ext cx="10515600" cy="1325563"/>
          </a:xfrm>
        </p:spPr>
        <p:txBody>
          <a:bodyPr>
            <a:normAutofit/>
          </a:bodyPr>
          <a:lstStyle/>
          <a:p>
            <a:r>
              <a:rPr lang="en-US" b="1" u="sng" dirty="0" smtClean="0">
                <a:latin typeface="Times New Roman" pitchFamily="18" charset="0"/>
                <a:cs typeface="Times New Roman" pitchFamily="18" charset="0"/>
              </a:rPr>
              <a:t>Geometric </a:t>
            </a:r>
            <a:r>
              <a:rPr lang="en-US" b="1" u="sng" dirty="0">
                <a:latin typeface="Times New Roman" pitchFamily="18" charset="0"/>
                <a:cs typeface="Times New Roman" pitchFamily="18" charset="0"/>
              </a:rPr>
              <a:t>M</a:t>
            </a:r>
            <a:r>
              <a:rPr lang="en-US" b="1" u="sng" dirty="0" smtClean="0">
                <a:latin typeface="Times New Roman" pitchFamily="18" charset="0"/>
                <a:cs typeface="Times New Roman" pitchFamily="18" charset="0"/>
              </a:rPr>
              <a:t>odeling </a:t>
            </a:r>
            <a:r>
              <a:rPr lang="en-US" b="1" u="sng" dirty="0">
                <a:latin typeface="Times New Roman" pitchFamily="18" charset="0"/>
                <a:cs typeface="Times New Roman" pitchFamily="18" charset="0"/>
              </a:rPr>
              <a:t>and </a:t>
            </a:r>
            <a:r>
              <a:rPr lang="en-US" b="1" u="sng" dirty="0" smtClean="0">
                <a:latin typeface="Times New Roman" pitchFamily="18" charset="0"/>
                <a:cs typeface="Times New Roman" pitchFamily="18" charset="0"/>
              </a:rPr>
              <a:t>Prototyping</a:t>
            </a:r>
            <a:endParaRPr lang="en-US" b="1" u="sng" dirty="0">
              <a:latin typeface="Times New Roman" pitchFamily="18" charset="0"/>
              <a:cs typeface="Times New Roman" pitchFamily="18" charset="0"/>
            </a:endParaRPr>
          </a:p>
        </p:txBody>
      </p:sp>
      <p:pic>
        <p:nvPicPr>
          <p:cNvPr id="5" name="Content Placeholder 4">
            <a:extLst>
              <a:ext uri="{FF2B5EF4-FFF2-40B4-BE49-F238E27FC236}">
                <a16:creationId xmlns="" xmlns:a16="http://schemas.microsoft.com/office/drawing/2014/main" id="{8EE8F1B6-8E43-42F0-B047-D3411B4B79E4}"/>
              </a:ext>
            </a:extLst>
          </p:cNvPr>
          <p:cNvPicPr>
            <a:picLocks noGrp="1" noChangeAspect="1"/>
          </p:cNvPicPr>
          <p:nvPr>
            <p:ph idx="1"/>
          </p:nvPr>
        </p:nvPicPr>
        <p:blipFill>
          <a:blip r:embed="rId2"/>
          <a:stretch>
            <a:fillRect/>
          </a:stretch>
        </p:blipFill>
        <p:spPr>
          <a:xfrm>
            <a:off x="2743201" y="1231735"/>
            <a:ext cx="5703216" cy="5451657"/>
          </a:xfrm>
        </p:spPr>
      </p:pic>
      <p:sp>
        <p:nvSpPr>
          <p:cNvPr id="3" name="Footer Placeholder 2">
            <a:extLst>
              <a:ext uri="{FF2B5EF4-FFF2-40B4-BE49-F238E27FC236}">
                <a16:creationId xmlns="" xmlns:a16="http://schemas.microsoft.com/office/drawing/2014/main" id="{4E02EBE3-4265-8364-6D98-7A39353FC8E3}"/>
              </a:ext>
            </a:extLst>
          </p:cNvPr>
          <p:cNvSpPr>
            <a:spLocks noGrp="1"/>
          </p:cNvSpPr>
          <p:nvPr>
            <p:ph type="ftr" sz="quarter" idx="11"/>
          </p:nvPr>
        </p:nvSpPr>
        <p:spPr/>
        <p:txBody>
          <a:bodyPr/>
          <a:lstStyle/>
          <a:p>
            <a:r>
              <a:rPr lang="en-US"/>
              <a:t>MEC135_Unit 5</a:t>
            </a:r>
          </a:p>
        </p:txBody>
      </p:sp>
      <p:sp>
        <p:nvSpPr>
          <p:cNvPr id="4" name="Slide Number Placeholder 3">
            <a:extLst>
              <a:ext uri="{FF2B5EF4-FFF2-40B4-BE49-F238E27FC236}">
                <a16:creationId xmlns="" xmlns:a16="http://schemas.microsoft.com/office/drawing/2014/main" id="{18889A26-0DA3-DCBD-2293-E98AABE5ECB6}"/>
              </a:ext>
            </a:extLst>
          </p:cNvPr>
          <p:cNvSpPr>
            <a:spLocks noGrp="1"/>
          </p:cNvSpPr>
          <p:nvPr>
            <p:ph type="sldNum" sz="quarter" idx="12"/>
          </p:nvPr>
        </p:nvSpPr>
        <p:spPr/>
        <p:txBody>
          <a:bodyPr/>
          <a:lstStyle/>
          <a:p>
            <a:fld id="{642F018D-6242-4F8A-B408-2B825615E750}" type="slidenum">
              <a:rPr lang="en-US" smtClean="0"/>
              <a:t>21</a:t>
            </a:fld>
            <a:endParaRPr lang="en-US"/>
          </a:p>
        </p:txBody>
      </p:sp>
    </p:spTree>
    <p:extLst>
      <p:ext uri="{BB962C8B-B14F-4D97-AF65-F5344CB8AC3E}">
        <p14:creationId xmlns:p14="http://schemas.microsoft.com/office/powerpoint/2010/main" val="2539372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F60EE6-9165-95A1-0BF6-AEA25218E3B7}"/>
              </a:ext>
            </a:extLst>
          </p:cNvPr>
          <p:cNvSpPr>
            <a:spLocks noGrp="1"/>
          </p:cNvSpPr>
          <p:nvPr>
            <p:ph type="title"/>
          </p:nvPr>
        </p:nvSpPr>
        <p:spPr>
          <a:xfrm>
            <a:off x="104553" y="-187783"/>
            <a:ext cx="10515600" cy="1325563"/>
          </a:xfrm>
        </p:spPr>
        <p:txBody>
          <a:bodyPr>
            <a:normAutofit/>
          </a:bodyPr>
          <a:lstStyle/>
          <a:p>
            <a:r>
              <a:rPr lang="en-US" sz="4000" b="1" u="sng" dirty="0">
                <a:latin typeface="Times New Roman" pitchFamily="18" charset="0"/>
                <a:cs typeface="Times New Roman" pitchFamily="18" charset="0"/>
              </a:rPr>
              <a:t>Fundamentals of Rapid Prototyping</a:t>
            </a:r>
          </a:p>
        </p:txBody>
      </p:sp>
      <p:graphicFrame>
        <p:nvGraphicFramePr>
          <p:cNvPr id="6" name="Content Placeholder 5">
            <a:extLst>
              <a:ext uri="{FF2B5EF4-FFF2-40B4-BE49-F238E27FC236}">
                <a16:creationId xmlns="" xmlns:a16="http://schemas.microsoft.com/office/drawing/2014/main" id="{4163BE93-375E-7778-B373-A33F723AA0AB}"/>
              </a:ext>
            </a:extLst>
          </p:cNvPr>
          <p:cNvGraphicFramePr>
            <a:graphicFrameLocks noGrp="1"/>
          </p:cNvGraphicFramePr>
          <p:nvPr>
            <p:ph sz="half" idx="1"/>
            <p:extLst>
              <p:ext uri="{D42A27DB-BD31-4B8C-83A1-F6EECF244321}">
                <p14:modId xmlns:p14="http://schemas.microsoft.com/office/powerpoint/2010/main" val="3126637309"/>
              </p:ext>
            </p:extLst>
          </p:nvPr>
        </p:nvGraphicFramePr>
        <p:xfrm>
          <a:off x="519210" y="1379039"/>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7">
            <a:extLst>
              <a:ext uri="{FF2B5EF4-FFF2-40B4-BE49-F238E27FC236}">
                <a16:creationId xmlns="" xmlns:a16="http://schemas.microsoft.com/office/drawing/2014/main" id="{00298D52-332C-52C1-08F1-677E1356AE11}"/>
              </a:ext>
            </a:extLst>
          </p:cNvPr>
          <p:cNvPicPr>
            <a:picLocks noGrp="1" noChangeAspect="1"/>
          </p:cNvPicPr>
          <p:nvPr>
            <p:ph sz="half" idx="2"/>
          </p:nvPr>
        </p:nvPicPr>
        <p:blipFill rotWithShape="1">
          <a:blip r:embed="rId7"/>
          <a:srcRect l="9955" r="13705"/>
          <a:stretch/>
        </p:blipFill>
        <p:spPr>
          <a:xfrm>
            <a:off x="6443330" y="1329166"/>
            <a:ext cx="5071730" cy="4090030"/>
          </a:xfrm>
        </p:spPr>
      </p:pic>
      <p:sp>
        <p:nvSpPr>
          <p:cNvPr id="3" name="Footer Placeholder 2">
            <a:extLst>
              <a:ext uri="{FF2B5EF4-FFF2-40B4-BE49-F238E27FC236}">
                <a16:creationId xmlns="" xmlns:a16="http://schemas.microsoft.com/office/drawing/2014/main" id="{98E4FBB0-328A-C425-65EB-3045618CBB84}"/>
              </a:ext>
            </a:extLst>
          </p:cNvPr>
          <p:cNvSpPr>
            <a:spLocks noGrp="1"/>
          </p:cNvSpPr>
          <p:nvPr>
            <p:ph type="ftr" sz="quarter" idx="11"/>
          </p:nvPr>
        </p:nvSpPr>
        <p:spPr/>
        <p:txBody>
          <a:bodyPr/>
          <a:lstStyle/>
          <a:p>
            <a:r>
              <a:rPr lang="en-US" dirty="0"/>
              <a:t>MEC135_Unit 5</a:t>
            </a:r>
          </a:p>
        </p:txBody>
      </p:sp>
      <p:sp>
        <p:nvSpPr>
          <p:cNvPr id="4" name="Slide Number Placeholder 3">
            <a:extLst>
              <a:ext uri="{FF2B5EF4-FFF2-40B4-BE49-F238E27FC236}">
                <a16:creationId xmlns="" xmlns:a16="http://schemas.microsoft.com/office/drawing/2014/main" id="{0FC94CB6-22FC-AEFF-4B8B-CE3000D421DE}"/>
              </a:ext>
            </a:extLst>
          </p:cNvPr>
          <p:cNvSpPr>
            <a:spLocks noGrp="1"/>
          </p:cNvSpPr>
          <p:nvPr>
            <p:ph type="sldNum" sz="quarter" idx="12"/>
          </p:nvPr>
        </p:nvSpPr>
        <p:spPr/>
        <p:txBody>
          <a:bodyPr/>
          <a:lstStyle/>
          <a:p>
            <a:fld id="{642F018D-6242-4F8A-B408-2B825615E750}" type="slidenum">
              <a:rPr lang="en-US" smtClean="0"/>
              <a:t>22</a:t>
            </a:fld>
            <a:endParaRPr lang="en-US"/>
          </a:p>
        </p:txBody>
      </p:sp>
      <p:sp>
        <p:nvSpPr>
          <p:cNvPr id="5" name="Rectangle 4"/>
          <p:cNvSpPr/>
          <p:nvPr/>
        </p:nvSpPr>
        <p:spPr>
          <a:xfrm>
            <a:off x="5971978" y="5466248"/>
            <a:ext cx="6096000" cy="646331"/>
          </a:xfrm>
          <a:prstGeom prst="rect">
            <a:avLst/>
          </a:prstGeom>
        </p:spPr>
        <p:txBody>
          <a:bodyPr>
            <a:spAutoFit/>
          </a:bodyPr>
          <a:lstStyle/>
          <a:p>
            <a:pPr algn="ctr"/>
            <a:r>
              <a:rPr lang="en-US" b="1" dirty="0"/>
              <a:t>The Rapid Prototyping Wheel depicting </a:t>
            </a:r>
            <a:endParaRPr lang="en-US" b="1" dirty="0" smtClean="0"/>
          </a:p>
          <a:p>
            <a:pPr algn="ctr"/>
            <a:r>
              <a:rPr lang="en-US" b="1" dirty="0" smtClean="0"/>
              <a:t>the </a:t>
            </a:r>
            <a:r>
              <a:rPr lang="en-US" b="1" dirty="0"/>
              <a:t>four major aspects of RP</a:t>
            </a:r>
            <a:endParaRPr lang="en-IN" b="1" dirty="0"/>
          </a:p>
        </p:txBody>
      </p:sp>
    </p:spTree>
    <p:extLst>
      <p:ext uri="{BB962C8B-B14F-4D97-AF65-F5344CB8AC3E}">
        <p14:creationId xmlns:p14="http://schemas.microsoft.com/office/powerpoint/2010/main" val="21611981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A8FC42B1-3A05-AA92-411B-8818E5D94151}"/>
              </a:ext>
            </a:extLst>
          </p:cNvPr>
          <p:cNvSpPr>
            <a:spLocks noGrp="1"/>
          </p:cNvSpPr>
          <p:nvPr>
            <p:ph type="title"/>
          </p:nvPr>
        </p:nvSpPr>
        <p:spPr>
          <a:xfrm>
            <a:off x="93921" y="120576"/>
            <a:ext cx="10515600" cy="1038373"/>
          </a:xfrm>
        </p:spPr>
        <p:txBody>
          <a:bodyPr>
            <a:normAutofit/>
          </a:bodyPr>
          <a:lstStyle/>
          <a:p>
            <a:r>
              <a:rPr lang="en-US" sz="4000" b="1" u="sng" dirty="0">
                <a:latin typeface="Times New Roman" pitchFamily="18" charset="0"/>
                <a:cs typeface="Times New Roman" pitchFamily="18" charset="0"/>
              </a:rPr>
              <a:t>Advantages of Rapid Prototyping</a:t>
            </a:r>
          </a:p>
        </p:txBody>
      </p:sp>
      <p:graphicFrame>
        <p:nvGraphicFramePr>
          <p:cNvPr id="7" name="Content Placeholder 6">
            <a:extLst>
              <a:ext uri="{FF2B5EF4-FFF2-40B4-BE49-F238E27FC236}">
                <a16:creationId xmlns="" xmlns:a16="http://schemas.microsoft.com/office/drawing/2014/main" id="{5C4E99FC-0DE6-8BB7-09FA-3D85742117E4}"/>
              </a:ext>
            </a:extLst>
          </p:cNvPr>
          <p:cNvGraphicFramePr>
            <a:graphicFrameLocks noGrp="1"/>
          </p:cNvGraphicFramePr>
          <p:nvPr>
            <p:ph idx="1"/>
            <p:extLst>
              <p:ext uri="{D42A27DB-BD31-4B8C-83A1-F6EECF244321}">
                <p14:modId xmlns:p14="http://schemas.microsoft.com/office/powerpoint/2010/main" val="1188231471"/>
              </p:ext>
            </p:extLst>
          </p:nvPr>
        </p:nvGraphicFramePr>
        <p:xfrm>
          <a:off x="338470" y="12833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 xmlns:a16="http://schemas.microsoft.com/office/drawing/2014/main" id="{7A5E76F4-AB07-FF72-076B-403D69DE2120}"/>
              </a:ext>
            </a:extLst>
          </p:cNvPr>
          <p:cNvSpPr>
            <a:spLocks noGrp="1"/>
          </p:cNvSpPr>
          <p:nvPr>
            <p:ph type="ftr" sz="quarter" idx="11"/>
          </p:nvPr>
        </p:nvSpPr>
        <p:spPr/>
        <p:txBody>
          <a:bodyPr/>
          <a:lstStyle/>
          <a:p>
            <a:r>
              <a:rPr lang="en-US"/>
              <a:t>MEC135_Unit 5</a:t>
            </a:r>
          </a:p>
        </p:txBody>
      </p:sp>
      <p:sp>
        <p:nvSpPr>
          <p:cNvPr id="3" name="Slide Number Placeholder 2">
            <a:extLst>
              <a:ext uri="{FF2B5EF4-FFF2-40B4-BE49-F238E27FC236}">
                <a16:creationId xmlns="" xmlns:a16="http://schemas.microsoft.com/office/drawing/2014/main" id="{C8D4E64C-71AE-B3A3-EB7A-5C80C34FBA21}"/>
              </a:ext>
            </a:extLst>
          </p:cNvPr>
          <p:cNvSpPr>
            <a:spLocks noGrp="1"/>
          </p:cNvSpPr>
          <p:nvPr>
            <p:ph type="sldNum" sz="quarter" idx="12"/>
          </p:nvPr>
        </p:nvSpPr>
        <p:spPr/>
        <p:txBody>
          <a:bodyPr/>
          <a:lstStyle/>
          <a:p>
            <a:fld id="{642F018D-6242-4F8A-B408-2B825615E750}" type="slidenum">
              <a:rPr lang="en-US" smtClean="0"/>
              <a:t>23</a:t>
            </a:fld>
            <a:endParaRPr lang="en-US"/>
          </a:p>
        </p:txBody>
      </p:sp>
    </p:spTree>
    <p:extLst>
      <p:ext uri="{BB962C8B-B14F-4D97-AF65-F5344CB8AC3E}">
        <p14:creationId xmlns:p14="http://schemas.microsoft.com/office/powerpoint/2010/main" val="33220966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MEC135_Unit 5</a:t>
            </a:r>
            <a:endParaRPr lang="en-US"/>
          </a:p>
        </p:txBody>
      </p:sp>
      <p:sp>
        <p:nvSpPr>
          <p:cNvPr id="3" name="Slide Number Placeholder 2"/>
          <p:cNvSpPr>
            <a:spLocks noGrp="1"/>
          </p:cNvSpPr>
          <p:nvPr>
            <p:ph type="sldNum" sz="quarter" idx="12"/>
          </p:nvPr>
        </p:nvSpPr>
        <p:spPr/>
        <p:txBody>
          <a:bodyPr/>
          <a:lstStyle/>
          <a:p>
            <a:fld id="{642F018D-6242-4F8A-B408-2B825615E750}" type="slidenum">
              <a:rPr lang="en-US" smtClean="0"/>
              <a:t>24</a:t>
            </a:fld>
            <a:endParaRPr lang="en-US"/>
          </a:p>
        </p:txBody>
      </p:sp>
      <p:sp>
        <p:nvSpPr>
          <p:cNvPr id="4" name="Title 4">
            <a:extLst>
              <a:ext uri="{FF2B5EF4-FFF2-40B4-BE49-F238E27FC236}">
                <a16:creationId xmlns="" xmlns:a16="http://schemas.microsoft.com/office/drawing/2014/main" id="{A8FC42B1-3A05-AA92-411B-8818E5D94151}"/>
              </a:ext>
            </a:extLst>
          </p:cNvPr>
          <p:cNvSpPr txBox="1">
            <a:spLocks/>
          </p:cNvSpPr>
          <p:nvPr/>
        </p:nvSpPr>
        <p:spPr>
          <a:xfrm>
            <a:off x="93921" y="120576"/>
            <a:ext cx="10515600" cy="103837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smtClean="0">
                <a:latin typeface="Times New Roman" pitchFamily="18" charset="0"/>
                <a:cs typeface="Times New Roman" pitchFamily="18" charset="0"/>
              </a:rPr>
              <a:t>Advantages of Rapid Prototyping</a:t>
            </a:r>
            <a:endParaRPr lang="en-US" sz="4000" b="1" u="sng" dirty="0">
              <a:latin typeface="Times New Roman" pitchFamily="18" charset="0"/>
              <a:cs typeface="Times New Roman" pitchFamily="18" charset="0"/>
            </a:endParaRPr>
          </a:p>
        </p:txBody>
      </p:sp>
      <p:sp>
        <p:nvSpPr>
          <p:cNvPr id="5" name="TextBox 4"/>
          <p:cNvSpPr txBox="1"/>
          <p:nvPr/>
        </p:nvSpPr>
        <p:spPr>
          <a:xfrm>
            <a:off x="255177" y="1148316"/>
            <a:ext cx="10154097" cy="5170646"/>
          </a:xfrm>
          <a:prstGeom prst="rect">
            <a:avLst/>
          </a:prstGeom>
          <a:noFill/>
        </p:spPr>
        <p:txBody>
          <a:bodyPr wrap="square" rtlCol="0">
            <a:spAutoFit/>
          </a:bodyPr>
          <a:lstStyle/>
          <a:p>
            <a:pPr marL="457200" indent="-457200">
              <a:buFont typeface="Wingdings" pitchFamily="2" charset="2"/>
              <a:buChar char="Ø"/>
            </a:pPr>
            <a:r>
              <a:rPr lang="en-IN" sz="2800" b="1" u="sng" dirty="0" smtClean="0"/>
              <a:t>Design Applications</a:t>
            </a:r>
            <a:r>
              <a:rPr lang="en-IN" sz="2800" b="1" dirty="0" smtClean="0"/>
              <a:t>-</a:t>
            </a:r>
          </a:p>
          <a:p>
            <a:pPr marL="285750" indent="-285750">
              <a:buFont typeface="Arial" pitchFamily="34" charset="0"/>
              <a:buChar char="•"/>
            </a:pPr>
            <a:r>
              <a:rPr lang="en-IN" dirty="0" smtClean="0"/>
              <a:t>Designers can </a:t>
            </a:r>
            <a:r>
              <a:rPr lang="en-IN" b="1" u="sng" dirty="0" smtClean="0"/>
              <a:t>confirm their designs</a:t>
            </a:r>
            <a:r>
              <a:rPr lang="en-IN" dirty="0" smtClean="0"/>
              <a:t> by building a real physical model in </a:t>
            </a:r>
            <a:r>
              <a:rPr lang="en-IN" b="1" u="sng" dirty="0" smtClean="0"/>
              <a:t>minimum time</a:t>
            </a:r>
            <a:r>
              <a:rPr lang="en-IN" dirty="0" smtClean="0"/>
              <a:t> using RP,</a:t>
            </a:r>
          </a:p>
          <a:p>
            <a:pPr marL="285750" indent="-285750">
              <a:buFont typeface="Arial" pitchFamily="34" charset="0"/>
              <a:buChar char="•"/>
            </a:pPr>
            <a:endParaRPr lang="en-IN" sz="1600" dirty="0"/>
          </a:p>
          <a:p>
            <a:r>
              <a:rPr lang="en-IN" sz="1600" dirty="0" smtClean="0"/>
              <a:t>Design Benefits-</a:t>
            </a:r>
          </a:p>
          <a:p>
            <a:endParaRPr lang="en-IN" sz="1600" dirty="0" smtClean="0"/>
          </a:p>
          <a:p>
            <a:pPr marL="285750" indent="-285750">
              <a:buFont typeface="Arial" pitchFamily="34" charset="0"/>
              <a:buChar char="•"/>
            </a:pPr>
            <a:r>
              <a:rPr lang="en-IN" sz="1600" dirty="0" smtClean="0"/>
              <a:t>Reduced </a:t>
            </a:r>
            <a:r>
              <a:rPr lang="en-IN" sz="1600" b="1" u="sng" dirty="0" smtClean="0"/>
              <a:t>lead times</a:t>
            </a:r>
            <a:r>
              <a:rPr lang="en-IN" sz="1600" dirty="0" smtClean="0"/>
              <a:t> to produce prototypes,</a:t>
            </a:r>
          </a:p>
          <a:p>
            <a:pPr marL="285750" indent="-285750">
              <a:buFont typeface="Arial" pitchFamily="34" charset="0"/>
              <a:buChar char="•"/>
            </a:pPr>
            <a:endParaRPr lang="en-IN" sz="1600" dirty="0"/>
          </a:p>
          <a:p>
            <a:pPr marL="285750" indent="-285750">
              <a:buFont typeface="Arial" pitchFamily="34" charset="0"/>
              <a:buChar char="•"/>
            </a:pPr>
            <a:r>
              <a:rPr lang="en-IN" sz="1600" b="1" u="sng" dirty="0" smtClean="0"/>
              <a:t>Improved</a:t>
            </a:r>
            <a:r>
              <a:rPr lang="en-IN" sz="1600" dirty="0" smtClean="0"/>
              <a:t> ability to </a:t>
            </a:r>
            <a:r>
              <a:rPr lang="en-IN" sz="1600" b="1" u="sng" dirty="0" smtClean="0"/>
              <a:t>visualize</a:t>
            </a:r>
            <a:r>
              <a:rPr lang="en-IN" sz="1600" dirty="0" smtClean="0"/>
              <a:t> the part geometry,</a:t>
            </a:r>
          </a:p>
          <a:p>
            <a:pPr marL="285750" indent="-285750">
              <a:buFont typeface="Arial" pitchFamily="34" charset="0"/>
              <a:buChar char="•"/>
            </a:pPr>
            <a:endParaRPr lang="en-IN" sz="1600" dirty="0"/>
          </a:p>
          <a:p>
            <a:pPr marL="285750" indent="-285750">
              <a:buFont typeface="Arial" pitchFamily="34" charset="0"/>
              <a:buChar char="•"/>
            </a:pPr>
            <a:r>
              <a:rPr lang="en-IN" sz="1600" dirty="0" smtClean="0"/>
              <a:t>Early detection of </a:t>
            </a:r>
            <a:r>
              <a:rPr lang="en-IN" sz="1600" b="1" u="sng" dirty="0" smtClean="0"/>
              <a:t>design errors</a:t>
            </a:r>
            <a:r>
              <a:rPr lang="en-IN" sz="1600" dirty="0" smtClean="0"/>
              <a:t>,</a:t>
            </a:r>
          </a:p>
          <a:p>
            <a:endParaRPr lang="en-IN" sz="1600" dirty="0"/>
          </a:p>
          <a:p>
            <a:endParaRPr lang="en-IN" sz="1600" dirty="0"/>
          </a:p>
          <a:p>
            <a:pPr marL="457200" indent="-457200">
              <a:buFont typeface="Wingdings" pitchFamily="2" charset="2"/>
              <a:buChar char="Ø"/>
            </a:pPr>
            <a:r>
              <a:rPr lang="en-IN" sz="2800" b="1" u="sng" dirty="0" smtClean="0"/>
              <a:t>Engineering Analysis and Design-</a:t>
            </a:r>
          </a:p>
          <a:p>
            <a:pPr marL="457200" indent="-457200">
              <a:buFont typeface="Arial" pitchFamily="34" charset="0"/>
              <a:buChar char="•"/>
            </a:pPr>
            <a:r>
              <a:rPr lang="en-IN" sz="1600" dirty="0" smtClean="0"/>
              <a:t>Comparison of </a:t>
            </a:r>
            <a:r>
              <a:rPr lang="en-IN" sz="1600" b="1" u="sng" dirty="0" smtClean="0"/>
              <a:t>different shapes and styles</a:t>
            </a:r>
            <a:r>
              <a:rPr lang="en-IN" sz="1600" dirty="0" smtClean="0"/>
              <a:t> to determine aesthetic appeal,</a:t>
            </a:r>
          </a:p>
          <a:p>
            <a:pPr marL="457200" indent="-457200">
              <a:buFont typeface="Arial" pitchFamily="34" charset="0"/>
              <a:buChar char="•"/>
            </a:pPr>
            <a:endParaRPr lang="en-IN" sz="1600" dirty="0" smtClean="0"/>
          </a:p>
          <a:p>
            <a:pPr marL="457200" indent="-457200">
              <a:buFont typeface="Arial" pitchFamily="34" charset="0"/>
              <a:buChar char="•"/>
            </a:pPr>
            <a:r>
              <a:rPr lang="en-IN" sz="1600" b="1" u="sng" dirty="0" smtClean="0"/>
              <a:t>Stress analysi</a:t>
            </a:r>
            <a:r>
              <a:rPr lang="en-IN" sz="1600" dirty="0" smtClean="0"/>
              <a:t>s of physical models,</a:t>
            </a:r>
          </a:p>
          <a:p>
            <a:pPr marL="457200" indent="-457200">
              <a:buFont typeface="Arial" pitchFamily="34" charset="0"/>
              <a:buChar char="•"/>
            </a:pPr>
            <a:endParaRPr lang="en-IN" sz="1600" dirty="0" smtClean="0"/>
          </a:p>
          <a:p>
            <a:pPr marL="457200" indent="-457200">
              <a:buFont typeface="Arial" pitchFamily="34" charset="0"/>
              <a:buChar char="•"/>
            </a:pPr>
            <a:r>
              <a:rPr lang="en-IN" sz="1600" dirty="0" smtClean="0"/>
              <a:t>Fabrication of </a:t>
            </a:r>
            <a:r>
              <a:rPr lang="en-IN" sz="1600" b="1" u="sng" dirty="0" smtClean="0"/>
              <a:t>pre-production parts</a:t>
            </a:r>
            <a:r>
              <a:rPr lang="en-IN" sz="1600" dirty="0" smtClean="0"/>
              <a:t> for process planning and tool design</a:t>
            </a:r>
            <a:endParaRPr lang="en-IN" sz="2400" dirty="0"/>
          </a:p>
          <a:p>
            <a:endParaRPr lang="en-IN" sz="1600" dirty="0"/>
          </a:p>
        </p:txBody>
      </p:sp>
    </p:spTree>
    <p:extLst>
      <p:ext uri="{BB962C8B-B14F-4D97-AF65-F5344CB8AC3E}">
        <p14:creationId xmlns:p14="http://schemas.microsoft.com/office/powerpoint/2010/main" val="12808690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MEC135_Unit 5</a:t>
            </a:r>
            <a:endParaRPr lang="en-US"/>
          </a:p>
        </p:txBody>
      </p:sp>
      <p:sp>
        <p:nvSpPr>
          <p:cNvPr id="3" name="Slide Number Placeholder 2"/>
          <p:cNvSpPr>
            <a:spLocks noGrp="1"/>
          </p:cNvSpPr>
          <p:nvPr>
            <p:ph type="sldNum" sz="quarter" idx="12"/>
          </p:nvPr>
        </p:nvSpPr>
        <p:spPr/>
        <p:txBody>
          <a:bodyPr/>
          <a:lstStyle/>
          <a:p>
            <a:fld id="{642F018D-6242-4F8A-B408-2B825615E750}" type="slidenum">
              <a:rPr lang="en-US" smtClean="0"/>
              <a:t>25</a:t>
            </a:fld>
            <a:endParaRPr lang="en-US"/>
          </a:p>
        </p:txBody>
      </p:sp>
      <p:sp>
        <p:nvSpPr>
          <p:cNvPr id="4" name="Title 4">
            <a:extLst>
              <a:ext uri="{FF2B5EF4-FFF2-40B4-BE49-F238E27FC236}">
                <a16:creationId xmlns="" xmlns:a16="http://schemas.microsoft.com/office/drawing/2014/main" id="{A8FC42B1-3A05-AA92-411B-8818E5D94151}"/>
              </a:ext>
            </a:extLst>
          </p:cNvPr>
          <p:cNvSpPr txBox="1">
            <a:spLocks/>
          </p:cNvSpPr>
          <p:nvPr/>
        </p:nvSpPr>
        <p:spPr>
          <a:xfrm>
            <a:off x="93921" y="120576"/>
            <a:ext cx="10515600" cy="103837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smtClean="0">
                <a:latin typeface="Times New Roman" pitchFamily="18" charset="0"/>
                <a:cs typeface="Times New Roman" pitchFamily="18" charset="0"/>
              </a:rPr>
              <a:t>Advantages of Rapid Prototyping</a:t>
            </a:r>
            <a:endParaRPr lang="en-US" sz="4000" b="1" u="sng" dirty="0">
              <a:latin typeface="Times New Roman" pitchFamily="18" charset="0"/>
              <a:cs typeface="Times New Roman" pitchFamily="18" charset="0"/>
            </a:endParaRPr>
          </a:p>
        </p:txBody>
      </p:sp>
      <p:sp>
        <p:nvSpPr>
          <p:cNvPr id="6" name="TextBox 5"/>
          <p:cNvSpPr txBox="1"/>
          <p:nvPr/>
        </p:nvSpPr>
        <p:spPr>
          <a:xfrm>
            <a:off x="499730" y="1265274"/>
            <a:ext cx="6280117" cy="4247317"/>
          </a:xfrm>
          <a:prstGeom prst="rect">
            <a:avLst/>
          </a:prstGeom>
          <a:noFill/>
        </p:spPr>
        <p:txBody>
          <a:bodyPr wrap="none" rtlCol="0">
            <a:spAutoFit/>
          </a:bodyPr>
          <a:lstStyle/>
          <a:p>
            <a:pPr marL="285750" indent="-285750">
              <a:buFont typeface="Arial" pitchFamily="34" charset="0"/>
              <a:buChar char="•"/>
            </a:pPr>
            <a:r>
              <a:rPr lang="en-IN" dirty="0" smtClean="0"/>
              <a:t>Process is Fast and accurate,</a:t>
            </a:r>
          </a:p>
          <a:p>
            <a:pPr marL="285750" indent="-285750">
              <a:buFont typeface="Arial" pitchFamily="34" charset="0"/>
              <a:buChar char="•"/>
            </a:pPr>
            <a:endParaRPr lang="en-IN" dirty="0"/>
          </a:p>
          <a:p>
            <a:pPr marL="285750" indent="-285750">
              <a:buFont typeface="Arial" pitchFamily="34" charset="0"/>
              <a:buChar char="•"/>
            </a:pPr>
            <a:r>
              <a:rPr lang="en-IN" dirty="0" smtClean="0"/>
              <a:t>Superior surface finish,</a:t>
            </a:r>
          </a:p>
          <a:p>
            <a:pPr marL="285750" indent="-285750">
              <a:buFont typeface="Arial" pitchFamily="34" charset="0"/>
              <a:buChar char="•"/>
            </a:pPr>
            <a:endParaRPr lang="en-IN" dirty="0"/>
          </a:p>
          <a:p>
            <a:pPr marL="285750" indent="-285750">
              <a:buFont typeface="Arial" pitchFamily="34" charset="0"/>
              <a:buChar char="•"/>
            </a:pPr>
            <a:r>
              <a:rPr lang="en-IN" dirty="0" smtClean="0"/>
              <a:t>Separate materials can be used for components and supports,</a:t>
            </a:r>
          </a:p>
          <a:p>
            <a:pPr marL="285750" indent="-285750">
              <a:buFont typeface="Arial" pitchFamily="34" charset="0"/>
              <a:buChar char="•"/>
            </a:pPr>
            <a:endParaRPr lang="en-IN" dirty="0"/>
          </a:p>
          <a:p>
            <a:pPr marL="285750" indent="-285750">
              <a:buFont typeface="Arial" pitchFamily="34" charset="0"/>
              <a:buChar char="•"/>
            </a:pPr>
            <a:r>
              <a:rPr lang="en-IN" dirty="0" smtClean="0"/>
              <a:t>No need to design jigs and fixtures,</a:t>
            </a:r>
          </a:p>
          <a:p>
            <a:pPr marL="285750" indent="-285750">
              <a:buFont typeface="Arial" pitchFamily="34" charset="0"/>
              <a:buChar char="•"/>
            </a:pPr>
            <a:endParaRPr lang="en-IN" dirty="0"/>
          </a:p>
          <a:p>
            <a:pPr marL="285750" indent="-285750">
              <a:buFont typeface="Arial" pitchFamily="34" charset="0"/>
              <a:buChar char="•"/>
            </a:pPr>
            <a:r>
              <a:rPr lang="en-IN" dirty="0" smtClean="0"/>
              <a:t>No need of moulds and other tools,</a:t>
            </a:r>
          </a:p>
          <a:p>
            <a:pPr marL="285750" indent="-285750">
              <a:buFont typeface="Arial" pitchFamily="34" charset="0"/>
              <a:buChar char="•"/>
            </a:pPr>
            <a:endParaRPr lang="en-IN" dirty="0"/>
          </a:p>
          <a:p>
            <a:pPr marL="285750" indent="-285750">
              <a:buFont typeface="Arial" pitchFamily="34" charset="0"/>
              <a:buChar char="•"/>
            </a:pPr>
            <a:r>
              <a:rPr lang="en-IN" dirty="0" smtClean="0"/>
              <a:t>Harder materials can be easily used,</a:t>
            </a:r>
          </a:p>
          <a:p>
            <a:pPr marL="285750" indent="-285750">
              <a:buFont typeface="Arial" pitchFamily="34" charset="0"/>
              <a:buChar char="•"/>
            </a:pPr>
            <a:endParaRPr lang="en-IN" dirty="0"/>
          </a:p>
          <a:p>
            <a:pPr marL="285750" indent="-285750">
              <a:buFont typeface="Arial" pitchFamily="34" charset="0"/>
              <a:buChar char="•"/>
            </a:pPr>
            <a:r>
              <a:rPr lang="en-IN" dirty="0" smtClean="0"/>
              <a:t>Minimum materials wastage,</a:t>
            </a:r>
          </a:p>
          <a:p>
            <a:pPr marL="285750" indent="-285750">
              <a:buFont typeface="Arial" pitchFamily="34" charset="0"/>
              <a:buChar char="•"/>
            </a:pPr>
            <a:endParaRPr lang="en-IN" dirty="0"/>
          </a:p>
          <a:p>
            <a:pPr marL="285750" indent="-285750">
              <a:buFont typeface="Arial" pitchFamily="34" charset="0"/>
              <a:buChar char="•"/>
            </a:pPr>
            <a:r>
              <a:rPr lang="en-IN" dirty="0" smtClean="0"/>
              <a:t>Reduces product development cycle time considerably</a:t>
            </a:r>
            <a:endParaRPr lang="en-IN" dirty="0"/>
          </a:p>
        </p:txBody>
      </p:sp>
    </p:spTree>
    <p:extLst>
      <p:ext uri="{BB962C8B-B14F-4D97-AF65-F5344CB8AC3E}">
        <p14:creationId xmlns:p14="http://schemas.microsoft.com/office/powerpoint/2010/main" val="36951794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MEC135_Unit 5</a:t>
            </a:r>
            <a:endParaRPr lang="en-US"/>
          </a:p>
        </p:txBody>
      </p:sp>
      <p:sp>
        <p:nvSpPr>
          <p:cNvPr id="3" name="Slide Number Placeholder 2"/>
          <p:cNvSpPr>
            <a:spLocks noGrp="1"/>
          </p:cNvSpPr>
          <p:nvPr>
            <p:ph type="sldNum" sz="quarter" idx="12"/>
          </p:nvPr>
        </p:nvSpPr>
        <p:spPr/>
        <p:txBody>
          <a:bodyPr/>
          <a:lstStyle/>
          <a:p>
            <a:fld id="{642F018D-6242-4F8A-B408-2B825615E750}" type="slidenum">
              <a:rPr lang="en-US" smtClean="0"/>
              <a:t>26</a:t>
            </a:fld>
            <a:endParaRPr lang="en-US"/>
          </a:p>
        </p:txBody>
      </p:sp>
      <p:sp>
        <p:nvSpPr>
          <p:cNvPr id="5" name="Title 4">
            <a:extLst>
              <a:ext uri="{FF2B5EF4-FFF2-40B4-BE49-F238E27FC236}">
                <a16:creationId xmlns="" xmlns:a16="http://schemas.microsoft.com/office/drawing/2014/main" id="{A8FC42B1-3A05-AA92-411B-8818E5D94151}"/>
              </a:ext>
            </a:extLst>
          </p:cNvPr>
          <p:cNvSpPr txBox="1">
            <a:spLocks/>
          </p:cNvSpPr>
          <p:nvPr/>
        </p:nvSpPr>
        <p:spPr>
          <a:xfrm>
            <a:off x="93921" y="120576"/>
            <a:ext cx="10515600" cy="103837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dirty="0" smtClean="0">
                <a:latin typeface="Times New Roman" pitchFamily="18" charset="0"/>
                <a:cs typeface="Times New Roman" pitchFamily="18" charset="0"/>
              </a:rPr>
              <a:t>Limitations of Rapid Prototyping</a:t>
            </a:r>
            <a:endParaRPr lang="en-US" sz="4000" b="1" u="sng" dirty="0">
              <a:latin typeface="Times New Roman" pitchFamily="18" charset="0"/>
              <a:cs typeface="Times New Roman" pitchFamily="18" charset="0"/>
            </a:endParaRPr>
          </a:p>
        </p:txBody>
      </p:sp>
      <p:sp>
        <p:nvSpPr>
          <p:cNvPr id="6" name="TextBox 5"/>
          <p:cNvSpPr txBox="1"/>
          <p:nvPr/>
        </p:nvSpPr>
        <p:spPr>
          <a:xfrm>
            <a:off x="829340" y="1339702"/>
            <a:ext cx="4109266" cy="1477328"/>
          </a:xfrm>
          <a:prstGeom prst="rect">
            <a:avLst/>
          </a:prstGeom>
          <a:noFill/>
        </p:spPr>
        <p:txBody>
          <a:bodyPr wrap="none" rtlCol="0">
            <a:spAutoFit/>
          </a:bodyPr>
          <a:lstStyle/>
          <a:p>
            <a:pPr marL="285750" indent="-285750">
              <a:buFont typeface="Arial" pitchFamily="34" charset="0"/>
              <a:buChar char="•"/>
            </a:pPr>
            <a:r>
              <a:rPr lang="en-IN" dirty="0" smtClean="0"/>
              <a:t>Many times component gets distorted,</a:t>
            </a:r>
          </a:p>
          <a:p>
            <a:pPr marL="285750" indent="-285750">
              <a:buFont typeface="Arial" pitchFamily="34" charset="0"/>
              <a:buChar char="•"/>
            </a:pPr>
            <a:endParaRPr lang="en-IN" dirty="0"/>
          </a:p>
          <a:p>
            <a:pPr marL="285750" indent="-285750">
              <a:buFont typeface="Arial" pitchFamily="34" charset="0"/>
              <a:buChar char="•"/>
            </a:pPr>
            <a:r>
              <a:rPr lang="en-IN" dirty="0" smtClean="0"/>
              <a:t>Limited range of materials,</a:t>
            </a:r>
          </a:p>
          <a:p>
            <a:pPr marL="285750" indent="-285750">
              <a:buFont typeface="Arial" pitchFamily="34" charset="0"/>
              <a:buChar char="•"/>
            </a:pPr>
            <a:endParaRPr lang="en-IN" dirty="0"/>
          </a:p>
          <a:p>
            <a:pPr marL="285750" indent="-285750">
              <a:buFont typeface="Arial" pitchFamily="34" charset="0"/>
              <a:buChar char="•"/>
            </a:pPr>
            <a:r>
              <a:rPr lang="en-IN" dirty="0" smtClean="0"/>
              <a:t>Operation cost</a:t>
            </a:r>
            <a:endParaRPr lang="en-IN" dirty="0"/>
          </a:p>
        </p:txBody>
      </p:sp>
    </p:spTree>
    <p:extLst>
      <p:ext uri="{BB962C8B-B14F-4D97-AF65-F5344CB8AC3E}">
        <p14:creationId xmlns:p14="http://schemas.microsoft.com/office/powerpoint/2010/main" val="2683823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AFC33B8-E8FD-9070-33E9-BD61742B6573}"/>
              </a:ext>
            </a:extLst>
          </p:cNvPr>
          <p:cNvSpPr>
            <a:spLocks noGrp="1"/>
          </p:cNvSpPr>
          <p:nvPr>
            <p:ph idx="1"/>
          </p:nvPr>
        </p:nvSpPr>
        <p:spPr>
          <a:xfrm>
            <a:off x="848833" y="1265274"/>
            <a:ext cx="10515600" cy="2030265"/>
          </a:xfrm>
        </p:spPr>
        <p:txBody>
          <a:bodyPr>
            <a:normAutofit fontScale="47500" lnSpcReduction="20000"/>
          </a:bodyPr>
          <a:lstStyle/>
          <a:p>
            <a:pPr algn="ctr"/>
            <a:endParaRPr lang="en-US" dirty="0"/>
          </a:p>
          <a:p>
            <a:pPr algn="ctr"/>
            <a:endParaRPr lang="en-US" dirty="0"/>
          </a:p>
          <a:p>
            <a:pPr algn="ctr"/>
            <a:endParaRPr lang="en-US" dirty="0"/>
          </a:p>
          <a:p>
            <a:pPr algn="ctr"/>
            <a:endParaRPr lang="en-US" dirty="0"/>
          </a:p>
          <a:p>
            <a:pPr marL="0" indent="0" algn="ctr">
              <a:buNone/>
            </a:pPr>
            <a:r>
              <a:rPr lang="en-US" sz="13800" b="1" dirty="0"/>
              <a:t>Thanks </a:t>
            </a:r>
          </a:p>
        </p:txBody>
      </p:sp>
      <p:sp>
        <p:nvSpPr>
          <p:cNvPr id="4" name="Footer Placeholder 3">
            <a:extLst>
              <a:ext uri="{FF2B5EF4-FFF2-40B4-BE49-F238E27FC236}">
                <a16:creationId xmlns="" xmlns:a16="http://schemas.microsoft.com/office/drawing/2014/main" id="{5CF2A5B6-3DC4-7B8F-3EA0-31D9CAA85A9C}"/>
              </a:ext>
            </a:extLst>
          </p:cNvPr>
          <p:cNvSpPr>
            <a:spLocks noGrp="1"/>
          </p:cNvSpPr>
          <p:nvPr>
            <p:ph type="ftr" sz="quarter" idx="11"/>
          </p:nvPr>
        </p:nvSpPr>
        <p:spPr/>
        <p:txBody>
          <a:bodyPr/>
          <a:lstStyle/>
          <a:p>
            <a:r>
              <a:rPr lang="en-US"/>
              <a:t>MEC135_Unit 5</a:t>
            </a:r>
          </a:p>
        </p:txBody>
      </p:sp>
      <p:sp>
        <p:nvSpPr>
          <p:cNvPr id="5" name="Slide Number Placeholder 4">
            <a:extLst>
              <a:ext uri="{FF2B5EF4-FFF2-40B4-BE49-F238E27FC236}">
                <a16:creationId xmlns="" xmlns:a16="http://schemas.microsoft.com/office/drawing/2014/main" id="{882CB464-F1C7-62B7-87B7-74FC8D9B072D}"/>
              </a:ext>
            </a:extLst>
          </p:cNvPr>
          <p:cNvSpPr>
            <a:spLocks noGrp="1"/>
          </p:cNvSpPr>
          <p:nvPr>
            <p:ph type="sldNum" sz="quarter" idx="12"/>
          </p:nvPr>
        </p:nvSpPr>
        <p:spPr/>
        <p:txBody>
          <a:bodyPr/>
          <a:lstStyle/>
          <a:p>
            <a:fld id="{642F018D-6242-4F8A-B408-2B825615E750}" type="slidenum">
              <a:rPr lang="en-US" smtClean="0"/>
              <a:t>27</a:t>
            </a:fld>
            <a:endParaRPr lang="en-US"/>
          </a:p>
        </p:txBody>
      </p:sp>
    </p:spTree>
    <p:extLst>
      <p:ext uri="{BB962C8B-B14F-4D97-AF65-F5344CB8AC3E}">
        <p14:creationId xmlns:p14="http://schemas.microsoft.com/office/powerpoint/2010/main" val="410087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20134" y="230188"/>
            <a:ext cx="1156123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4000" b="1" u="sng" dirty="0">
                <a:latin typeface="Times New Roman" pitchFamily="18" charset="0"/>
                <a:cs typeface="Times New Roman" pitchFamily="18" charset="0"/>
              </a:rPr>
              <a:t>Evolution of the Design/Build Process</a:t>
            </a:r>
          </a:p>
        </p:txBody>
      </p:sp>
      <p:sp>
        <p:nvSpPr>
          <p:cNvPr id="41987" name="Text Box 99"/>
          <p:cNvSpPr txBox="1">
            <a:spLocks noChangeArrowheads="1"/>
          </p:cNvSpPr>
          <p:nvPr/>
        </p:nvSpPr>
        <p:spPr bwMode="auto">
          <a:xfrm>
            <a:off x="4836585" y="6292850"/>
            <a:ext cx="5982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rgbClr val="2053A3"/>
                </a:solidFill>
                <a:latin typeface="Verdana" pitchFamily="34" charset="0"/>
              </a:defRPr>
            </a:lvl1pPr>
            <a:lvl2pPr marL="742950" indent="-285750" eaLnBrk="0" hangingPunct="0">
              <a:defRPr>
                <a:solidFill>
                  <a:srgbClr val="2053A3"/>
                </a:solidFill>
                <a:latin typeface="Verdana" pitchFamily="34" charset="0"/>
              </a:defRPr>
            </a:lvl2pPr>
            <a:lvl3pPr marL="1143000" indent="-228600" eaLnBrk="0" hangingPunct="0">
              <a:defRPr>
                <a:solidFill>
                  <a:srgbClr val="2053A3"/>
                </a:solidFill>
                <a:latin typeface="Verdana" pitchFamily="34" charset="0"/>
              </a:defRPr>
            </a:lvl3pPr>
            <a:lvl4pPr marL="1600200" indent="-228600" eaLnBrk="0" hangingPunct="0">
              <a:defRPr>
                <a:solidFill>
                  <a:srgbClr val="2053A3"/>
                </a:solidFill>
                <a:latin typeface="Verdana" pitchFamily="34" charset="0"/>
              </a:defRPr>
            </a:lvl4pPr>
            <a:lvl5pPr marL="2057400" indent="-228600" eaLnBrk="0" hangingPunct="0">
              <a:defRPr>
                <a:solidFill>
                  <a:srgbClr val="2053A3"/>
                </a:solidFill>
                <a:latin typeface="Verdana" pitchFamily="34" charset="0"/>
              </a:defRPr>
            </a:lvl5pPr>
            <a:lvl6pPr marL="2514600" indent="-228600" eaLnBrk="0" fontAlgn="base" hangingPunct="0">
              <a:spcBef>
                <a:spcPct val="0"/>
              </a:spcBef>
              <a:spcAft>
                <a:spcPct val="0"/>
              </a:spcAft>
              <a:defRPr>
                <a:solidFill>
                  <a:srgbClr val="2053A3"/>
                </a:solidFill>
                <a:latin typeface="Verdana" pitchFamily="34" charset="0"/>
              </a:defRPr>
            </a:lvl6pPr>
            <a:lvl7pPr marL="2971800" indent="-228600" eaLnBrk="0" fontAlgn="base" hangingPunct="0">
              <a:spcBef>
                <a:spcPct val="0"/>
              </a:spcBef>
              <a:spcAft>
                <a:spcPct val="0"/>
              </a:spcAft>
              <a:defRPr>
                <a:solidFill>
                  <a:srgbClr val="2053A3"/>
                </a:solidFill>
                <a:latin typeface="Verdana" pitchFamily="34" charset="0"/>
              </a:defRPr>
            </a:lvl7pPr>
            <a:lvl8pPr marL="3429000" indent="-228600" eaLnBrk="0" fontAlgn="base" hangingPunct="0">
              <a:spcBef>
                <a:spcPct val="0"/>
              </a:spcBef>
              <a:spcAft>
                <a:spcPct val="0"/>
              </a:spcAft>
              <a:defRPr>
                <a:solidFill>
                  <a:srgbClr val="2053A3"/>
                </a:solidFill>
                <a:latin typeface="Verdana" pitchFamily="34" charset="0"/>
              </a:defRPr>
            </a:lvl8pPr>
            <a:lvl9pPr marL="3886200" indent="-228600" eaLnBrk="0" fontAlgn="base" hangingPunct="0">
              <a:spcBef>
                <a:spcPct val="0"/>
              </a:spcBef>
              <a:spcAft>
                <a:spcPct val="0"/>
              </a:spcAft>
              <a:defRPr>
                <a:solidFill>
                  <a:srgbClr val="2053A3"/>
                </a:solidFill>
                <a:latin typeface="Verdana" pitchFamily="34" charset="0"/>
              </a:defRPr>
            </a:lvl9pPr>
          </a:lstStyle>
          <a:p>
            <a:pPr eaLnBrk="1" hangingPunct="1"/>
            <a:r>
              <a:rPr lang="en-US" sz="1600" b="1"/>
              <a:t>90s</a:t>
            </a:r>
          </a:p>
        </p:txBody>
      </p:sp>
      <p:grpSp>
        <p:nvGrpSpPr>
          <p:cNvPr id="41988" name="Group 131"/>
          <p:cNvGrpSpPr>
            <a:grpSpLocks/>
          </p:cNvGrpSpPr>
          <p:nvPr/>
        </p:nvGrpSpPr>
        <p:grpSpPr bwMode="auto">
          <a:xfrm>
            <a:off x="7158568" y="3443288"/>
            <a:ext cx="4064000" cy="1920875"/>
            <a:chOff x="3382" y="2169"/>
            <a:chExt cx="1920" cy="1210"/>
          </a:xfrm>
        </p:grpSpPr>
        <p:sp>
          <p:nvSpPr>
            <p:cNvPr id="42013" name="Text Box 3"/>
            <p:cNvSpPr txBox="1">
              <a:spLocks noChangeArrowheads="1"/>
            </p:cNvSpPr>
            <p:nvPr/>
          </p:nvSpPr>
          <p:spPr bwMode="auto">
            <a:xfrm>
              <a:off x="3440" y="2970"/>
              <a:ext cx="1862" cy="409"/>
            </a:xfrm>
            <a:prstGeom prst="rect">
              <a:avLst/>
            </a:prstGeom>
            <a:noFill/>
            <a:ln w="38100">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36000" bIns="46800">
              <a:spAutoFit/>
            </a:bodyPr>
            <a:lstStyle>
              <a:lvl1pPr eaLnBrk="0" hangingPunct="0">
                <a:defRPr>
                  <a:solidFill>
                    <a:srgbClr val="2053A3"/>
                  </a:solidFill>
                  <a:latin typeface="Verdana" pitchFamily="34" charset="0"/>
                </a:defRPr>
              </a:lvl1pPr>
              <a:lvl2pPr marL="742950" indent="-285750" eaLnBrk="0" hangingPunct="0">
                <a:defRPr>
                  <a:solidFill>
                    <a:srgbClr val="2053A3"/>
                  </a:solidFill>
                  <a:latin typeface="Verdana" pitchFamily="34" charset="0"/>
                </a:defRPr>
              </a:lvl2pPr>
              <a:lvl3pPr marL="1143000" indent="-228600" eaLnBrk="0" hangingPunct="0">
                <a:defRPr>
                  <a:solidFill>
                    <a:srgbClr val="2053A3"/>
                  </a:solidFill>
                  <a:latin typeface="Verdana" pitchFamily="34" charset="0"/>
                </a:defRPr>
              </a:lvl3pPr>
              <a:lvl4pPr marL="1600200" indent="-228600" eaLnBrk="0" hangingPunct="0">
                <a:defRPr>
                  <a:solidFill>
                    <a:srgbClr val="2053A3"/>
                  </a:solidFill>
                  <a:latin typeface="Verdana" pitchFamily="34" charset="0"/>
                </a:defRPr>
              </a:lvl4pPr>
              <a:lvl5pPr marL="2057400" indent="-228600" eaLnBrk="0" hangingPunct="0">
                <a:defRPr>
                  <a:solidFill>
                    <a:srgbClr val="2053A3"/>
                  </a:solidFill>
                  <a:latin typeface="Verdana" pitchFamily="34" charset="0"/>
                </a:defRPr>
              </a:lvl5pPr>
              <a:lvl6pPr marL="2514600" indent="-228600" eaLnBrk="0" fontAlgn="base" hangingPunct="0">
                <a:spcBef>
                  <a:spcPct val="0"/>
                </a:spcBef>
                <a:spcAft>
                  <a:spcPct val="0"/>
                </a:spcAft>
                <a:defRPr>
                  <a:solidFill>
                    <a:srgbClr val="2053A3"/>
                  </a:solidFill>
                  <a:latin typeface="Verdana" pitchFamily="34" charset="0"/>
                </a:defRPr>
              </a:lvl6pPr>
              <a:lvl7pPr marL="2971800" indent="-228600" eaLnBrk="0" fontAlgn="base" hangingPunct="0">
                <a:spcBef>
                  <a:spcPct val="0"/>
                </a:spcBef>
                <a:spcAft>
                  <a:spcPct val="0"/>
                </a:spcAft>
                <a:defRPr>
                  <a:solidFill>
                    <a:srgbClr val="2053A3"/>
                  </a:solidFill>
                  <a:latin typeface="Verdana" pitchFamily="34" charset="0"/>
                </a:defRPr>
              </a:lvl7pPr>
              <a:lvl8pPr marL="3429000" indent="-228600" eaLnBrk="0" fontAlgn="base" hangingPunct="0">
                <a:spcBef>
                  <a:spcPct val="0"/>
                </a:spcBef>
                <a:spcAft>
                  <a:spcPct val="0"/>
                </a:spcAft>
                <a:defRPr>
                  <a:solidFill>
                    <a:srgbClr val="2053A3"/>
                  </a:solidFill>
                  <a:latin typeface="Verdana" pitchFamily="34" charset="0"/>
                </a:defRPr>
              </a:lvl8pPr>
              <a:lvl9pPr marL="3886200" indent="-228600" eaLnBrk="0" fontAlgn="base" hangingPunct="0">
                <a:spcBef>
                  <a:spcPct val="0"/>
                </a:spcBef>
                <a:spcAft>
                  <a:spcPct val="0"/>
                </a:spcAft>
                <a:defRPr>
                  <a:solidFill>
                    <a:srgbClr val="2053A3"/>
                  </a:solidFill>
                  <a:latin typeface="Verdana" pitchFamily="34" charset="0"/>
                </a:defRPr>
              </a:lvl9pPr>
            </a:lstStyle>
            <a:p>
              <a:pPr>
                <a:spcBef>
                  <a:spcPct val="50000"/>
                </a:spcBef>
              </a:pPr>
              <a:r>
                <a:rPr lang="en-US" b="1" i="1">
                  <a:solidFill>
                    <a:schemeClr val="folHlink"/>
                  </a:solidFill>
                  <a:latin typeface="Arial" charset="0"/>
                  <a:cs typeface="Arial" charset="0"/>
                </a:rPr>
                <a:t>Integration of Product Design and Production Process Design</a:t>
              </a:r>
            </a:p>
          </p:txBody>
        </p:sp>
        <p:sp>
          <p:nvSpPr>
            <p:cNvPr id="42014" name="AutoShape 91"/>
            <p:cNvSpPr>
              <a:spLocks noChangeArrowheads="1"/>
            </p:cNvSpPr>
            <p:nvPr/>
          </p:nvSpPr>
          <p:spPr bwMode="auto">
            <a:xfrm rot="16200000">
              <a:off x="3176" y="2375"/>
              <a:ext cx="760" cy="34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82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00"/>
            </a:solidFill>
            <a:ln w="9525" algn="ctr">
              <a:solidFill>
                <a:schemeClr val="bg2"/>
              </a:solidFill>
              <a:miter lim="800000"/>
              <a:headEnd/>
              <a:tailEnd/>
            </a:ln>
          </p:spPr>
          <p:txBody>
            <a:bodyPr anchor="ctr">
              <a:spAutoFit/>
            </a:bodyPr>
            <a:lstStyle/>
            <a:p>
              <a:endParaRPr lang="en-IN"/>
            </a:p>
          </p:txBody>
        </p:sp>
      </p:grpSp>
      <p:sp>
        <p:nvSpPr>
          <p:cNvPr id="41989" name="Line 94"/>
          <p:cNvSpPr>
            <a:spLocks noChangeShapeType="1"/>
          </p:cNvSpPr>
          <p:nvPr/>
        </p:nvSpPr>
        <p:spPr bwMode="auto">
          <a:xfrm flipH="1">
            <a:off x="1100667" y="6286500"/>
            <a:ext cx="10718800" cy="0"/>
          </a:xfrm>
          <a:prstGeom prst="line">
            <a:avLst/>
          </a:prstGeom>
          <a:noFill/>
          <a:ln w="571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IN"/>
          </a:p>
        </p:txBody>
      </p:sp>
      <p:sp>
        <p:nvSpPr>
          <p:cNvPr id="41990" name="Line 95"/>
          <p:cNvSpPr>
            <a:spLocks noChangeShapeType="1"/>
          </p:cNvSpPr>
          <p:nvPr/>
        </p:nvSpPr>
        <p:spPr bwMode="auto">
          <a:xfrm>
            <a:off x="1100667" y="1371600"/>
            <a:ext cx="0" cy="4940300"/>
          </a:xfrm>
          <a:prstGeom prst="line">
            <a:avLst/>
          </a:prstGeom>
          <a:noFill/>
          <a:ln w="5715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IN"/>
          </a:p>
        </p:txBody>
      </p:sp>
      <p:sp>
        <p:nvSpPr>
          <p:cNvPr id="41991" name="Text Box 98"/>
          <p:cNvSpPr txBox="1">
            <a:spLocks noChangeArrowheads="1"/>
          </p:cNvSpPr>
          <p:nvPr/>
        </p:nvSpPr>
        <p:spPr bwMode="auto">
          <a:xfrm>
            <a:off x="2601385" y="6254750"/>
            <a:ext cx="5982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rgbClr val="2053A3"/>
                </a:solidFill>
                <a:latin typeface="Verdana" pitchFamily="34" charset="0"/>
              </a:defRPr>
            </a:lvl1pPr>
            <a:lvl2pPr marL="742950" indent="-285750" eaLnBrk="0" hangingPunct="0">
              <a:defRPr>
                <a:solidFill>
                  <a:srgbClr val="2053A3"/>
                </a:solidFill>
                <a:latin typeface="Verdana" pitchFamily="34" charset="0"/>
              </a:defRPr>
            </a:lvl2pPr>
            <a:lvl3pPr marL="1143000" indent="-228600" eaLnBrk="0" hangingPunct="0">
              <a:defRPr>
                <a:solidFill>
                  <a:srgbClr val="2053A3"/>
                </a:solidFill>
                <a:latin typeface="Verdana" pitchFamily="34" charset="0"/>
              </a:defRPr>
            </a:lvl3pPr>
            <a:lvl4pPr marL="1600200" indent="-228600" eaLnBrk="0" hangingPunct="0">
              <a:defRPr>
                <a:solidFill>
                  <a:srgbClr val="2053A3"/>
                </a:solidFill>
                <a:latin typeface="Verdana" pitchFamily="34" charset="0"/>
              </a:defRPr>
            </a:lvl4pPr>
            <a:lvl5pPr marL="2057400" indent="-228600" eaLnBrk="0" hangingPunct="0">
              <a:defRPr>
                <a:solidFill>
                  <a:srgbClr val="2053A3"/>
                </a:solidFill>
                <a:latin typeface="Verdana" pitchFamily="34" charset="0"/>
              </a:defRPr>
            </a:lvl5pPr>
            <a:lvl6pPr marL="2514600" indent="-228600" eaLnBrk="0" fontAlgn="base" hangingPunct="0">
              <a:spcBef>
                <a:spcPct val="0"/>
              </a:spcBef>
              <a:spcAft>
                <a:spcPct val="0"/>
              </a:spcAft>
              <a:defRPr>
                <a:solidFill>
                  <a:srgbClr val="2053A3"/>
                </a:solidFill>
                <a:latin typeface="Verdana" pitchFamily="34" charset="0"/>
              </a:defRPr>
            </a:lvl6pPr>
            <a:lvl7pPr marL="2971800" indent="-228600" eaLnBrk="0" fontAlgn="base" hangingPunct="0">
              <a:spcBef>
                <a:spcPct val="0"/>
              </a:spcBef>
              <a:spcAft>
                <a:spcPct val="0"/>
              </a:spcAft>
              <a:defRPr>
                <a:solidFill>
                  <a:srgbClr val="2053A3"/>
                </a:solidFill>
                <a:latin typeface="Verdana" pitchFamily="34" charset="0"/>
              </a:defRPr>
            </a:lvl7pPr>
            <a:lvl8pPr marL="3429000" indent="-228600" eaLnBrk="0" fontAlgn="base" hangingPunct="0">
              <a:spcBef>
                <a:spcPct val="0"/>
              </a:spcBef>
              <a:spcAft>
                <a:spcPct val="0"/>
              </a:spcAft>
              <a:defRPr>
                <a:solidFill>
                  <a:srgbClr val="2053A3"/>
                </a:solidFill>
                <a:latin typeface="Verdana" pitchFamily="34" charset="0"/>
              </a:defRPr>
            </a:lvl8pPr>
            <a:lvl9pPr marL="3886200" indent="-228600" eaLnBrk="0" fontAlgn="base" hangingPunct="0">
              <a:spcBef>
                <a:spcPct val="0"/>
              </a:spcBef>
              <a:spcAft>
                <a:spcPct val="0"/>
              </a:spcAft>
              <a:defRPr>
                <a:solidFill>
                  <a:srgbClr val="2053A3"/>
                </a:solidFill>
                <a:latin typeface="Verdana" pitchFamily="34" charset="0"/>
              </a:defRPr>
            </a:lvl9pPr>
          </a:lstStyle>
          <a:p>
            <a:pPr eaLnBrk="1" hangingPunct="1"/>
            <a:r>
              <a:rPr lang="en-US" sz="1600" b="1"/>
              <a:t>80s</a:t>
            </a:r>
          </a:p>
        </p:txBody>
      </p:sp>
      <p:sp>
        <p:nvSpPr>
          <p:cNvPr id="41992" name="Text Box 100"/>
          <p:cNvSpPr txBox="1">
            <a:spLocks noChangeArrowheads="1"/>
          </p:cNvSpPr>
          <p:nvPr/>
        </p:nvSpPr>
        <p:spPr bwMode="auto">
          <a:xfrm>
            <a:off x="7097184" y="6254750"/>
            <a:ext cx="7681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rgbClr val="2053A3"/>
                </a:solidFill>
                <a:latin typeface="Verdana" pitchFamily="34" charset="0"/>
              </a:defRPr>
            </a:lvl1pPr>
            <a:lvl2pPr marL="742950" indent="-285750" eaLnBrk="0" hangingPunct="0">
              <a:defRPr>
                <a:solidFill>
                  <a:srgbClr val="2053A3"/>
                </a:solidFill>
                <a:latin typeface="Verdana" pitchFamily="34" charset="0"/>
              </a:defRPr>
            </a:lvl2pPr>
            <a:lvl3pPr marL="1143000" indent="-228600" eaLnBrk="0" hangingPunct="0">
              <a:defRPr>
                <a:solidFill>
                  <a:srgbClr val="2053A3"/>
                </a:solidFill>
                <a:latin typeface="Verdana" pitchFamily="34" charset="0"/>
              </a:defRPr>
            </a:lvl3pPr>
            <a:lvl4pPr marL="1600200" indent="-228600" eaLnBrk="0" hangingPunct="0">
              <a:defRPr>
                <a:solidFill>
                  <a:srgbClr val="2053A3"/>
                </a:solidFill>
                <a:latin typeface="Verdana" pitchFamily="34" charset="0"/>
              </a:defRPr>
            </a:lvl4pPr>
            <a:lvl5pPr marL="2057400" indent="-228600" eaLnBrk="0" hangingPunct="0">
              <a:defRPr>
                <a:solidFill>
                  <a:srgbClr val="2053A3"/>
                </a:solidFill>
                <a:latin typeface="Verdana" pitchFamily="34" charset="0"/>
              </a:defRPr>
            </a:lvl5pPr>
            <a:lvl6pPr marL="2514600" indent="-228600" eaLnBrk="0" fontAlgn="base" hangingPunct="0">
              <a:spcBef>
                <a:spcPct val="0"/>
              </a:spcBef>
              <a:spcAft>
                <a:spcPct val="0"/>
              </a:spcAft>
              <a:defRPr>
                <a:solidFill>
                  <a:srgbClr val="2053A3"/>
                </a:solidFill>
                <a:latin typeface="Verdana" pitchFamily="34" charset="0"/>
              </a:defRPr>
            </a:lvl6pPr>
            <a:lvl7pPr marL="2971800" indent="-228600" eaLnBrk="0" fontAlgn="base" hangingPunct="0">
              <a:spcBef>
                <a:spcPct val="0"/>
              </a:spcBef>
              <a:spcAft>
                <a:spcPct val="0"/>
              </a:spcAft>
              <a:defRPr>
                <a:solidFill>
                  <a:srgbClr val="2053A3"/>
                </a:solidFill>
                <a:latin typeface="Verdana" pitchFamily="34" charset="0"/>
              </a:defRPr>
            </a:lvl7pPr>
            <a:lvl8pPr marL="3429000" indent="-228600" eaLnBrk="0" fontAlgn="base" hangingPunct="0">
              <a:spcBef>
                <a:spcPct val="0"/>
              </a:spcBef>
              <a:spcAft>
                <a:spcPct val="0"/>
              </a:spcAft>
              <a:defRPr>
                <a:solidFill>
                  <a:srgbClr val="2053A3"/>
                </a:solidFill>
                <a:latin typeface="Verdana" pitchFamily="34" charset="0"/>
              </a:defRPr>
            </a:lvl8pPr>
            <a:lvl9pPr marL="3886200" indent="-228600" eaLnBrk="0" fontAlgn="base" hangingPunct="0">
              <a:spcBef>
                <a:spcPct val="0"/>
              </a:spcBef>
              <a:spcAft>
                <a:spcPct val="0"/>
              </a:spcAft>
              <a:defRPr>
                <a:solidFill>
                  <a:srgbClr val="2053A3"/>
                </a:solidFill>
                <a:latin typeface="Verdana" pitchFamily="34" charset="0"/>
              </a:defRPr>
            </a:lvl9pPr>
          </a:lstStyle>
          <a:p>
            <a:pPr eaLnBrk="1" hangingPunct="1"/>
            <a:r>
              <a:rPr lang="en-US" sz="1600" b="1"/>
              <a:t>2000</a:t>
            </a:r>
          </a:p>
        </p:txBody>
      </p:sp>
      <p:sp>
        <p:nvSpPr>
          <p:cNvPr id="41993" name="Text Box 101"/>
          <p:cNvSpPr txBox="1">
            <a:spLocks noChangeArrowheads="1"/>
          </p:cNvSpPr>
          <p:nvPr/>
        </p:nvSpPr>
        <p:spPr bwMode="auto">
          <a:xfrm>
            <a:off x="9516534" y="6267450"/>
            <a:ext cx="11304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rgbClr val="2053A3"/>
                </a:solidFill>
                <a:latin typeface="Verdana" pitchFamily="34" charset="0"/>
              </a:defRPr>
            </a:lvl1pPr>
            <a:lvl2pPr marL="742950" indent="-285750" eaLnBrk="0" hangingPunct="0">
              <a:defRPr>
                <a:solidFill>
                  <a:srgbClr val="2053A3"/>
                </a:solidFill>
                <a:latin typeface="Verdana" pitchFamily="34" charset="0"/>
              </a:defRPr>
            </a:lvl2pPr>
            <a:lvl3pPr marL="1143000" indent="-228600" eaLnBrk="0" hangingPunct="0">
              <a:defRPr>
                <a:solidFill>
                  <a:srgbClr val="2053A3"/>
                </a:solidFill>
                <a:latin typeface="Verdana" pitchFamily="34" charset="0"/>
              </a:defRPr>
            </a:lvl3pPr>
            <a:lvl4pPr marL="1600200" indent="-228600" eaLnBrk="0" hangingPunct="0">
              <a:defRPr>
                <a:solidFill>
                  <a:srgbClr val="2053A3"/>
                </a:solidFill>
                <a:latin typeface="Verdana" pitchFamily="34" charset="0"/>
              </a:defRPr>
            </a:lvl4pPr>
            <a:lvl5pPr marL="2057400" indent="-228600" eaLnBrk="0" hangingPunct="0">
              <a:defRPr>
                <a:solidFill>
                  <a:srgbClr val="2053A3"/>
                </a:solidFill>
                <a:latin typeface="Verdana" pitchFamily="34" charset="0"/>
              </a:defRPr>
            </a:lvl5pPr>
            <a:lvl6pPr marL="2514600" indent="-228600" eaLnBrk="0" fontAlgn="base" hangingPunct="0">
              <a:spcBef>
                <a:spcPct val="0"/>
              </a:spcBef>
              <a:spcAft>
                <a:spcPct val="0"/>
              </a:spcAft>
              <a:defRPr>
                <a:solidFill>
                  <a:srgbClr val="2053A3"/>
                </a:solidFill>
                <a:latin typeface="Verdana" pitchFamily="34" charset="0"/>
              </a:defRPr>
            </a:lvl6pPr>
            <a:lvl7pPr marL="2971800" indent="-228600" eaLnBrk="0" fontAlgn="base" hangingPunct="0">
              <a:spcBef>
                <a:spcPct val="0"/>
              </a:spcBef>
              <a:spcAft>
                <a:spcPct val="0"/>
              </a:spcAft>
              <a:defRPr>
                <a:solidFill>
                  <a:srgbClr val="2053A3"/>
                </a:solidFill>
                <a:latin typeface="Verdana" pitchFamily="34" charset="0"/>
              </a:defRPr>
            </a:lvl7pPr>
            <a:lvl8pPr marL="3429000" indent="-228600" eaLnBrk="0" fontAlgn="base" hangingPunct="0">
              <a:spcBef>
                <a:spcPct val="0"/>
              </a:spcBef>
              <a:spcAft>
                <a:spcPct val="0"/>
              </a:spcAft>
              <a:defRPr>
                <a:solidFill>
                  <a:srgbClr val="2053A3"/>
                </a:solidFill>
                <a:latin typeface="Verdana" pitchFamily="34" charset="0"/>
              </a:defRPr>
            </a:lvl8pPr>
            <a:lvl9pPr marL="3886200" indent="-228600" eaLnBrk="0" fontAlgn="base" hangingPunct="0">
              <a:spcBef>
                <a:spcPct val="0"/>
              </a:spcBef>
              <a:spcAft>
                <a:spcPct val="0"/>
              </a:spcAft>
              <a:defRPr>
                <a:solidFill>
                  <a:srgbClr val="2053A3"/>
                </a:solidFill>
                <a:latin typeface="Verdana" pitchFamily="34" charset="0"/>
              </a:defRPr>
            </a:lvl9pPr>
          </a:lstStyle>
          <a:p>
            <a:pPr eaLnBrk="1" hangingPunct="1"/>
            <a:r>
              <a:rPr lang="en-US" sz="1600" b="1"/>
              <a:t>2006…..</a:t>
            </a:r>
          </a:p>
        </p:txBody>
      </p:sp>
      <p:pic>
        <p:nvPicPr>
          <p:cNvPr id="41994" name="Picture 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718" y="4743450"/>
            <a:ext cx="2178049"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5" name="Rectangle 106"/>
          <p:cNvSpPr>
            <a:spLocks noChangeArrowheads="1"/>
          </p:cNvSpPr>
          <p:nvPr/>
        </p:nvSpPr>
        <p:spPr bwMode="auto">
          <a:xfrm>
            <a:off x="3208867" y="3673475"/>
            <a:ext cx="2949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i="1">
                <a:latin typeface="Arial" charset="0"/>
              </a:rPr>
              <a:t>3D</a:t>
            </a:r>
            <a:endParaRPr lang="en-US" b="1"/>
          </a:p>
        </p:txBody>
      </p:sp>
      <p:sp>
        <p:nvSpPr>
          <p:cNvPr id="41996" name="Rectangle 107"/>
          <p:cNvSpPr>
            <a:spLocks noChangeArrowheads="1"/>
          </p:cNvSpPr>
          <p:nvPr/>
        </p:nvSpPr>
        <p:spPr bwMode="auto">
          <a:xfrm>
            <a:off x="4447117" y="2733676"/>
            <a:ext cx="14603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1" i="1">
                <a:latin typeface="Arial" charset="0"/>
              </a:rPr>
              <a:t>Digital Mockup</a:t>
            </a:r>
            <a:endParaRPr lang="en-US" sz="1600" b="1"/>
          </a:p>
        </p:txBody>
      </p:sp>
      <p:sp>
        <p:nvSpPr>
          <p:cNvPr id="41997" name="Rectangle 108"/>
          <p:cNvSpPr>
            <a:spLocks noChangeArrowheads="1"/>
          </p:cNvSpPr>
          <p:nvPr/>
        </p:nvSpPr>
        <p:spPr bwMode="auto">
          <a:xfrm>
            <a:off x="7905751" y="3505200"/>
            <a:ext cx="23596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i="1">
                <a:solidFill>
                  <a:schemeClr val="folHlink"/>
                </a:solidFill>
                <a:latin typeface="Arial" charset="0"/>
              </a:rPr>
              <a:t>Digital Manufacturing</a:t>
            </a:r>
            <a:endParaRPr lang="en-US" b="1">
              <a:solidFill>
                <a:schemeClr val="folHlink"/>
              </a:solidFill>
            </a:endParaRPr>
          </a:p>
        </p:txBody>
      </p:sp>
      <p:sp>
        <p:nvSpPr>
          <p:cNvPr id="41998" name="Rectangle 109"/>
          <p:cNvSpPr>
            <a:spLocks noChangeArrowheads="1"/>
          </p:cNvSpPr>
          <p:nvPr/>
        </p:nvSpPr>
        <p:spPr bwMode="auto">
          <a:xfrm>
            <a:off x="7639051" y="1133475"/>
            <a:ext cx="1024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b="1" i="1">
                <a:latin typeface="Arial" charset="0"/>
              </a:rPr>
              <a:t>Knowledge</a:t>
            </a:r>
          </a:p>
          <a:p>
            <a:r>
              <a:rPr lang="en-US" sz="1500" b="1" i="1">
                <a:latin typeface="Arial" charset="0"/>
              </a:rPr>
              <a:t>Capture</a:t>
            </a:r>
            <a:endParaRPr lang="en-US" b="1"/>
          </a:p>
        </p:txBody>
      </p:sp>
      <p:pic>
        <p:nvPicPr>
          <p:cNvPr id="41999" name="Picture 1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3700" y="3956051"/>
            <a:ext cx="2034117"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0" name="Picture 1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1367" y="1158875"/>
            <a:ext cx="233891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1" name="Picture 1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1067" y="1758951"/>
            <a:ext cx="26035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2" name="Rectangle 115"/>
          <p:cNvSpPr>
            <a:spLocks noChangeArrowheads="1"/>
          </p:cNvSpPr>
          <p:nvPr/>
        </p:nvSpPr>
        <p:spPr bwMode="auto">
          <a:xfrm>
            <a:off x="1684867" y="4414839"/>
            <a:ext cx="2949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i="1">
                <a:latin typeface="Arial" charset="0"/>
              </a:rPr>
              <a:t>2D</a:t>
            </a:r>
            <a:endParaRPr lang="en-US" b="1"/>
          </a:p>
        </p:txBody>
      </p:sp>
      <p:sp>
        <p:nvSpPr>
          <p:cNvPr id="42003" name="Text Box 126"/>
          <p:cNvSpPr txBox="1">
            <a:spLocks noChangeArrowheads="1"/>
          </p:cNvSpPr>
          <p:nvPr/>
        </p:nvSpPr>
        <p:spPr bwMode="auto">
          <a:xfrm rot="-5400000">
            <a:off x="-732379" y="3662155"/>
            <a:ext cx="28151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rgbClr val="2053A3"/>
                </a:solidFill>
                <a:latin typeface="Verdana" pitchFamily="34" charset="0"/>
              </a:defRPr>
            </a:lvl1pPr>
            <a:lvl2pPr marL="742950" indent="-285750" eaLnBrk="0" hangingPunct="0">
              <a:defRPr>
                <a:solidFill>
                  <a:srgbClr val="2053A3"/>
                </a:solidFill>
                <a:latin typeface="Verdana" pitchFamily="34" charset="0"/>
              </a:defRPr>
            </a:lvl2pPr>
            <a:lvl3pPr marL="1143000" indent="-228600" eaLnBrk="0" hangingPunct="0">
              <a:defRPr>
                <a:solidFill>
                  <a:srgbClr val="2053A3"/>
                </a:solidFill>
                <a:latin typeface="Verdana" pitchFamily="34" charset="0"/>
              </a:defRPr>
            </a:lvl3pPr>
            <a:lvl4pPr marL="1600200" indent="-228600" eaLnBrk="0" hangingPunct="0">
              <a:defRPr>
                <a:solidFill>
                  <a:srgbClr val="2053A3"/>
                </a:solidFill>
                <a:latin typeface="Verdana" pitchFamily="34" charset="0"/>
              </a:defRPr>
            </a:lvl4pPr>
            <a:lvl5pPr marL="2057400" indent="-228600" eaLnBrk="0" hangingPunct="0">
              <a:defRPr>
                <a:solidFill>
                  <a:srgbClr val="2053A3"/>
                </a:solidFill>
                <a:latin typeface="Verdana" pitchFamily="34" charset="0"/>
              </a:defRPr>
            </a:lvl5pPr>
            <a:lvl6pPr marL="2514600" indent="-228600" eaLnBrk="0" fontAlgn="base" hangingPunct="0">
              <a:spcBef>
                <a:spcPct val="0"/>
              </a:spcBef>
              <a:spcAft>
                <a:spcPct val="0"/>
              </a:spcAft>
              <a:defRPr>
                <a:solidFill>
                  <a:srgbClr val="2053A3"/>
                </a:solidFill>
                <a:latin typeface="Verdana" pitchFamily="34" charset="0"/>
              </a:defRPr>
            </a:lvl6pPr>
            <a:lvl7pPr marL="2971800" indent="-228600" eaLnBrk="0" fontAlgn="base" hangingPunct="0">
              <a:spcBef>
                <a:spcPct val="0"/>
              </a:spcBef>
              <a:spcAft>
                <a:spcPct val="0"/>
              </a:spcAft>
              <a:defRPr>
                <a:solidFill>
                  <a:srgbClr val="2053A3"/>
                </a:solidFill>
                <a:latin typeface="Verdana" pitchFamily="34" charset="0"/>
              </a:defRPr>
            </a:lvl7pPr>
            <a:lvl8pPr marL="3429000" indent="-228600" eaLnBrk="0" fontAlgn="base" hangingPunct="0">
              <a:spcBef>
                <a:spcPct val="0"/>
              </a:spcBef>
              <a:spcAft>
                <a:spcPct val="0"/>
              </a:spcAft>
              <a:defRPr>
                <a:solidFill>
                  <a:srgbClr val="2053A3"/>
                </a:solidFill>
                <a:latin typeface="Verdana" pitchFamily="34" charset="0"/>
              </a:defRPr>
            </a:lvl8pPr>
            <a:lvl9pPr marL="3886200" indent="-228600" eaLnBrk="0" fontAlgn="base" hangingPunct="0">
              <a:spcBef>
                <a:spcPct val="0"/>
              </a:spcBef>
              <a:spcAft>
                <a:spcPct val="0"/>
              </a:spcAft>
              <a:defRPr>
                <a:solidFill>
                  <a:srgbClr val="2053A3"/>
                </a:solidFill>
                <a:latin typeface="Verdana" pitchFamily="34" charset="0"/>
              </a:defRPr>
            </a:lvl9pPr>
          </a:lstStyle>
          <a:p>
            <a:pPr eaLnBrk="1" hangingPunct="1"/>
            <a:r>
              <a:rPr lang="en-US" sz="1600" b="1"/>
              <a:t>Technological Advance</a:t>
            </a:r>
          </a:p>
        </p:txBody>
      </p:sp>
      <p:grpSp>
        <p:nvGrpSpPr>
          <p:cNvPr id="42004" name="Group 132"/>
          <p:cNvGrpSpPr>
            <a:grpSpLocks/>
          </p:cNvGrpSpPr>
          <p:nvPr/>
        </p:nvGrpSpPr>
        <p:grpSpPr bwMode="auto">
          <a:xfrm>
            <a:off x="1458384" y="1576391"/>
            <a:ext cx="4993216" cy="917578"/>
            <a:chOff x="689" y="993"/>
            <a:chExt cx="2359" cy="578"/>
          </a:xfrm>
        </p:grpSpPr>
        <p:grpSp>
          <p:nvGrpSpPr>
            <p:cNvPr id="42009" name="Group 129"/>
            <p:cNvGrpSpPr>
              <a:grpSpLocks/>
            </p:cNvGrpSpPr>
            <p:nvPr/>
          </p:nvGrpSpPr>
          <p:grpSpPr bwMode="auto">
            <a:xfrm>
              <a:off x="689" y="993"/>
              <a:ext cx="1784" cy="436"/>
              <a:chOff x="833" y="929"/>
              <a:chExt cx="1784" cy="436"/>
            </a:xfrm>
          </p:grpSpPr>
          <p:sp>
            <p:nvSpPr>
              <p:cNvPr id="42011" name="Rectangle 127"/>
              <p:cNvSpPr>
                <a:spLocks noChangeArrowheads="1"/>
              </p:cNvSpPr>
              <p:nvPr/>
            </p:nvSpPr>
            <p:spPr bwMode="auto">
              <a:xfrm>
                <a:off x="856" y="1132"/>
                <a:ext cx="1736" cy="233"/>
              </a:xfrm>
              <a:prstGeom prst="rect">
                <a:avLst/>
              </a:prstGeom>
              <a:noFill/>
              <a:ln w="28575" algn="ctr">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2012" name="Text Box 128"/>
              <p:cNvSpPr txBox="1">
                <a:spLocks noChangeArrowheads="1"/>
              </p:cNvSpPr>
              <p:nvPr/>
            </p:nvSpPr>
            <p:spPr bwMode="auto">
              <a:xfrm>
                <a:off x="833" y="929"/>
                <a:ext cx="178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rgbClr val="2053A3"/>
                    </a:solidFill>
                    <a:latin typeface="Verdana" pitchFamily="34" charset="0"/>
                  </a:defRPr>
                </a:lvl1pPr>
                <a:lvl2pPr marL="742950" indent="-285750" eaLnBrk="0" hangingPunct="0">
                  <a:defRPr>
                    <a:solidFill>
                      <a:srgbClr val="2053A3"/>
                    </a:solidFill>
                    <a:latin typeface="Verdana" pitchFamily="34" charset="0"/>
                  </a:defRPr>
                </a:lvl2pPr>
                <a:lvl3pPr marL="1143000" indent="-228600" eaLnBrk="0" hangingPunct="0">
                  <a:defRPr>
                    <a:solidFill>
                      <a:srgbClr val="2053A3"/>
                    </a:solidFill>
                    <a:latin typeface="Verdana" pitchFamily="34" charset="0"/>
                  </a:defRPr>
                </a:lvl3pPr>
                <a:lvl4pPr marL="1600200" indent="-228600" eaLnBrk="0" hangingPunct="0">
                  <a:defRPr>
                    <a:solidFill>
                      <a:srgbClr val="2053A3"/>
                    </a:solidFill>
                    <a:latin typeface="Verdana" pitchFamily="34" charset="0"/>
                  </a:defRPr>
                </a:lvl4pPr>
                <a:lvl5pPr marL="2057400" indent="-228600" eaLnBrk="0" hangingPunct="0">
                  <a:defRPr>
                    <a:solidFill>
                      <a:srgbClr val="2053A3"/>
                    </a:solidFill>
                    <a:latin typeface="Verdana" pitchFamily="34" charset="0"/>
                  </a:defRPr>
                </a:lvl5pPr>
                <a:lvl6pPr marL="2514600" indent="-228600" eaLnBrk="0" fontAlgn="base" hangingPunct="0">
                  <a:spcBef>
                    <a:spcPct val="0"/>
                  </a:spcBef>
                  <a:spcAft>
                    <a:spcPct val="0"/>
                  </a:spcAft>
                  <a:defRPr>
                    <a:solidFill>
                      <a:srgbClr val="2053A3"/>
                    </a:solidFill>
                    <a:latin typeface="Verdana" pitchFamily="34" charset="0"/>
                  </a:defRPr>
                </a:lvl6pPr>
                <a:lvl7pPr marL="2971800" indent="-228600" eaLnBrk="0" fontAlgn="base" hangingPunct="0">
                  <a:spcBef>
                    <a:spcPct val="0"/>
                  </a:spcBef>
                  <a:spcAft>
                    <a:spcPct val="0"/>
                  </a:spcAft>
                  <a:defRPr>
                    <a:solidFill>
                      <a:srgbClr val="2053A3"/>
                    </a:solidFill>
                    <a:latin typeface="Verdana" pitchFamily="34" charset="0"/>
                  </a:defRPr>
                </a:lvl7pPr>
                <a:lvl8pPr marL="3429000" indent="-228600" eaLnBrk="0" fontAlgn="base" hangingPunct="0">
                  <a:spcBef>
                    <a:spcPct val="0"/>
                  </a:spcBef>
                  <a:spcAft>
                    <a:spcPct val="0"/>
                  </a:spcAft>
                  <a:defRPr>
                    <a:solidFill>
                      <a:srgbClr val="2053A3"/>
                    </a:solidFill>
                    <a:latin typeface="Verdana" pitchFamily="34" charset="0"/>
                  </a:defRPr>
                </a:lvl8pPr>
                <a:lvl9pPr marL="3886200" indent="-228600" eaLnBrk="0" fontAlgn="base" hangingPunct="0">
                  <a:spcBef>
                    <a:spcPct val="0"/>
                  </a:spcBef>
                  <a:spcAft>
                    <a:spcPct val="0"/>
                  </a:spcAft>
                  <a:defRPr>
                    <a:solidFill>
                      <a:srgbClr val="2053A3"/>
                    </a:solidFill>
                    <a:latin typeface="Verdana" pitchFamily="34" charset="0"/>
                  </a:defRPr>
                </a:lvl9pPr>
              </a:lstStyle>
              <a:p>
                <a:pPr eaLnBrk="1" hangingPunct="1"/>
                <a:r>
                  <a:rPr lang="en-US" b="1" i="1" dirty="0">
                    <a:solidFill>
                      <a:schemeClr val="folHlink"/>
                    </a:solidFill>
                    <a:latin typeface="Arial" charset="0"/>
                  </a:rPr>
                  <a:t>Design &amp; Validation of Manufacturing Processes</a:t>
                </a:r>
                <a:r>
                  <a:rPr lang="en-US" b="1" dirty="0">
                    <a:solidFill>
                      <a:schemeClr val="folHlink"/>
                    </a:solidFill>
                  </a:rPr>
                  <a:t> </a:t>
                </a:r>
              </a:p>
            </p:txBody>
          </p:sp>
        </p:grpSp>
        <p:sp>
          <p:nvSpPr>
            <p:cNvPr id="42010" name="AutoShape 130"/>
            <p:cNvSpPr>
              <a:spLocks noChangeArrowheads="1"/>
            </p:cNvSpPr>
            <p:nvPr/>
          </p:nvSpPr>
          <p:spPr bwMode="auto">
            <a:xfrm>
              <a:off x="2472" y="1109"/>
              <a:ext cx="576" cy="46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00"/>
            </a:solidFill>
            <a:ln w="9525" algn="ctr">
              <a:solidFill>
                <a:schemeClr val="bg2"/>
              </a:solidFill>
              <a:miter lim="800000"/>
              <a:headEnd/>
              <a:tailEnd/>
            </a:ln>
          </p:spPr>
          <p:txBody>
            <a:bodyPr anchor="ctr">
              <a:spAutoFit/>
            </a:bodyPr>
            <a:lstStyle/>
            <a:p>
              <a:endParaRPr lang="en-IN"/>
            </a:p>
          </p:txBody>
        </p:sp>
      </p:grpSp>
      <p:pic>
        <p:nvPicPr>
          <p:cNvPr id="30" name="welding_sfc.avi">
            <a:hlinkClick r:id="" action="ppaction://media"/>
          </p:cNvPr>
          <p:cNvPicPr>
            <a:picLocks noRot="1" noChangeAspect="1"/>
          </p:cNvPicPr>
          <p:nvPr>
            <a:videoFile r:link="rId1"/>
          </p:nvPr>
        </p:nvPicPr>
        <p:blipFill>
          <a:blip r:embed="rId9">
            <a:extLst>
              <a:ext uri="{28A0092B-C50C-407E-A947-70E740481C1C}">
                <a14:useLocalDpi xmlns:a14="http://schemas.microsoft.com/office/drawing/2010/main" val="0"/>
              </a:ext>
            </a:extLst>
          </a:blip>
          <a:srcRect/>
          <a:stretch>
            <a:fillRect/>
          </a:stretch>
        </p:blipFill>
        <p:spPr bwMode="auto">
          <a:xfrm>
            <a:off x="6460067" y="1692276"/>
            <a:ext cx="3238500" cy="152876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006" name="Picture 1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1485" y="3101975"/>
            <a:ext cx="232198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c514_ovw_IMA_concept_car.wmv">
            <a:hlinkClick r:id="" action="ppaction://media"/>
          </p:cNvPr>
          <p:cNvPicPr>
            <a:picLocks noRot="1" noChangeAspect="1"/>
          </p:cNvPicPr>
          <p:nvPr>
            <a:videoFile r:link="rId2"/>
          </p:nvPr>
        </p:nvPicPr>
        <p:blipFill>
          <a:blip r:embed="rId11">
            <a:extLst>
              <a:ext uri="{28A0092B-C50C-407E-A947-70E740481C1C}">
                <a14:useLocalDpi xmlns:a14="http://schemas.microsoft.com/office/drawing/2010/main" val="0"/>
              </a:ext>
            </a:extLst>
          </a:blip>
          <a:srcRect/>
          <a:stretch>
            <a:fillRect/>
          </a:stretch>
        </p:blipFill>
        <p:spPr bwMode="auto">
          <a:xfrm>
            <a:off x="2929468" y="3959226"/>
            <a:ext cx="2112433"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kinematic.avi">
            <a:hlinkClick r:id="" action="ppaction://media"/>
          </p:cNvPr>
          <p:cNvPicPr>
            <a:picLocks noRot="1" noChangeAspect="1"/>
          </p:cNvPicPr>
          <p:nvPr>
            <a:videoFile r:link="rId3"/>
          </p:nvPr>
        </p:nvPicPr>
        <p:blipFill>
          <a:blip r:embed="rId12">
            <a:extLst>
              <a:ext uri="{28A0092B-C50C-407E-A947-70E740481C1C}">
                <a14:useLocalDpi xmlns:a14="http://schemas.microsoft.com/office/drawing/2010/main" val="0"/>
              </a:ext>
            </a:extLst>
          </a:blip>
          <a:srcRect/>
          <a:stretch>
            <a:fillRect/>
          </a:stretch>
        </p:blipFill>
        <p:spPr bwMode="auto">
          <a:xfrm>
            <a:off x="4694767" y="3081338"/>
            <a:ext cx="2347384"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02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0600" fill="hold"/>
                                        <p:tgtEl>
                                          <p:spTgt spid="30"/>
                                        </p:tgtEl>
                                      </p:cBhvr>
                                    </p:cmd>
                                  </p:childTnLst>
                                </p:cTn>
                              </p:par>
                              <p:par>
                                <p:cTn id="7" presetID="1" presetClass="mediacall" presetSubtype="0" fill="hold" nodeType="withEffect">
                                  <p:stCondLst>
                                    <p:cond delay="0"/>
                                  </p:stCondLst>
                                  <p:childTnLst>
                                    <p:cmd type="call" cmd="playFrom(0.0)">
                                      <p:cBhvr>
                                        <p:cTn id="8" dur="96473" fill="hold"/>
                                        <p:tgtEl>
                                          <p:spTgt spid="32"/>
                                        </p:tgtEl>
                                      </p:cBhvr>
                                    </p:cmd>
                                  </p:childTnLst>
                                </p:cTn>
                              </p:par>
                              <p:par>
                                <p:cTn id="9" presetID="1" presetClass="mediacall" presetSubtype="0" fill="hold" nodeType="withEffect">
                                  <p:stCondLst>
                                    <p:cond delay="0"/>
                                  </p:stCondLst>
                                  <p:childTnLst>
                                    <p:cmd type="call" cmd="playFrom(0.0)">
                                      <p:cBhvr>
                                        <p:cTn id="10" dur="23200"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endCondLst>
                    <p:cond evt="onNext" delay="0">
                      <p:tgtEl>
                        <p:sldTgt/>
                      </p:tgtEl>
                    </p:cond>
                    <p:cond evt="onPrev" delay="0">
                      <p:tgtEl>
                        <p:sldTgt/>
                      </p:tgtEl>
                    </p:cond>
                  </p:endCondLst>
                </p:cTn>
                <p:tgtEl>
                  <p:spTgt spid="30"/>
                </p:tgtEl>
              </p:cMediaNode>
            </p:video>
            <p:seq concurrent="1" nextAc="seek">
              <p:cTn id="12" restart="whenNotActive" fill="hold" evtFilter="cancelBubble" nodeType="interactiveSeq">
                <p:stCondLst>
                  <p:cond evt="onClick" delay="0">
                    <p:tgtEl>
                      <p:spTgt spid="30"/>
                    </p:tgtEl>
                  </p:cond>
                </p:stCondLst>
                <p:endSync evt="end" delay="0">
                  <p:rtn val="all"/>
                </p:endSync>
                <p:childTnLst>
                  <p:par>
                    <p:cTn id="13" fill="hold" nodeType="clickPar">
                      <p:stCondLst>
                        <p:cond delay="0"/>
                      </p:stCondLst>
                      <p:childTnLst>
                        <p:par>
                          <p:cTn id="14" fill="hold" nodeType="withGroup">
                            <p:stCondLst>
                              <p:cond delay="0"/>
                            </p:stCondLst>
                            <p:childTnLst>
                              <p:par>
                                <p:cTn id="15" presetID="2" presetClass="mediacall" presetSubtype="0" fill="hold" nodeType="clickEffect">
                                  <p:stCondLst>
                                    <p:cond delay="0"/>
                                  </p:stCondLst>
                                  <p:childTnLst>
                                    <p:cmd type="call" cmd="togglePause">
                                      <p:cBhvr>
                                        <p:cTn id="16" dur="1" fill="hold"/>
                                        <p:tgtEl>
                                          <p:spTgt spid="30"/>
                                        </p:tgtEl>
                                      </p:cBhvr>
                                    </p:cmd>
                                  </p:childTnLst>
                                </p:cTn>
                              </p:par>
                            </p:childTnLst>
                          </p:cTn>
                        </p:par>
                      </p:childTnLst>
                    </p:cTn>
                  </p:par>
                </p:childTnLst>
              </p:cTn>
              <p:nextCondLst>
                <p:cond evt="onClick" delay="0">
                  <p:tgtEl>
                    <p:spTgt spid="30"/>
                  </p:tgtEl>
                </p:cond>
              </p:nextCondLst>
            </p:seq>
            <p:video>
              <p:cMediaNode>
                <p:cTn id="17" fill="hold" display="0">
                  <p:stCondLst>
                    <p:cond delay="indefinite"/>
                  </p:stCondLst>
                  <p:endCondLst>
                    <p:cond evt="onNext" delay="0">
                      <p:tgtEl>
                        <p:sldTgt/>
                      </p:tgtEl>
                    </p:cond>
                    <p:cond evt="onPrev" delay="0">
                      <p:tgtEl>
                        <p:sldTgt/>
                      </p:tgtEl>
                    </p:cond>
                  </p:endCondLst>
                </p:cTn>
                <p:tgtEl>
                  <p:spTgt spid="32"/>
                </p:tgtEl>
              </p:cMediaNode>
            </p:video>
            <p:seq concurrent="1" nextAc="seek">
              <p:cTn id="18" restart="whenNotActive" fill="hold" evtFilter="cancelBubble" nodeType="interactiveSeq">
                <p:stCondLst>
                  <p:cond evt="onClick" delay="0">
                    <p:tgtEl>
                      <p:spTgt spid="32"/>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2" presetClass="mediacall" presetSubtype="0" fill="hold" nodeType="clickEffect">
                                  <p:stCondLst>
                                    <p:cond delay="0"/>
                                  </p:stCondLst>
                                  <p:childTnLst>
                                    <p:cmd type="call" cmd="togglePause">
                                      <p:cBhvr>
                                        <p:cTn id="22" dur="1" fill="hold"/>
                                        <p:tgtEl>
                                          <p:spTgt spid="32"/>
                                        </p:tgtEl>
                                      </p:cBhvr>
                                    </p:cmd>
                                  </p:childTnLst>
                                </p:cTn>
                              </p:par>
                            </p:childTnLst>
                          </p:cTn>
                        </p:par>
                      </p:childTnLst>
                    </p:cTn>
                  </p:par>
                </p:childTnLst>
              </p:cTn>
              <p:nextCondLst>
                <p:cond evt="onClick" delay="0">
                  <p:tgtEl>
                    <p:spTgt spid="32"/>
                  </p:tgtEl>
                </p:cond>
              </p:nextCondLst>
            </p:seq>
            <p:video>
              <p:cMediaNode>
                <p:cTn id="23" fill="hold" display="0">
                  <p:stCondLst>
                    <p:cond delay="indefinite"/>
                  </p:stCondLst>
                  <p:endCondLst>
                    <p:cond evt="onNext" delay="0">
                      <p:tgtEl>
                        <p:sldTgt/>
                      </p:tgtEl>
                    </p:cond>
                    <p:cond evt="onPrev" delay="0">
                      <p:tgtEl>
                        <p:sldTgt/>
                      </p:tgtEl>
                    </p:cond>
                  </p:endCondLst>
                </p:cTn>
                <p:tgtEl>
                  <p:spTgt spid="33"/>
                </p:tgtEl>
              </p:cMediaNode>
            </p:video>
            <p:seq concurrent="1" nextAc="seek">
              <p:cTn id="24" restart="whenNotActive" fill="hold" evtFilter="cancelBubble" nodeType="interactiveSeq">
                <p:stCondLst>
                  <p:cond evt="onClick" delay="0">
                    <p:tgtEl>
                      <p:spTgt spid="33"/>
                    </p:tgtEl>
                  </p:cond>
                </p:stCondLst>
                <p:endSync evt="end" delay="0">
                  <p:rtn val="all"/>
                </p:endSync>
                <p:childTnLst>
                  <p:par>
                    <p:cTn id="25" fill="hold" nodeType="clickPar">
                      <p:stCondLst>
                        <p:cond delay="0"/>
                      </p:stCondLst>
                      <p:childTnLst>
                        <p:par>
                          <p:cTn id="26" fill="hold" nodeType="withGroup">
                            <p:stCondLst>
                              <p:cond delay="0"/>
                            </p:stCondLst>
                            <p:childTnLst>
                              <p:par>
                                <p:cTn id="27" presetID="2" presetClass="mediacall" presetSubtype="0" fill="hold" nodeType="withEffect">
                                  <p:stCondLst>
                                    <p:cond delay="0"/>
                                  </p:stCondLst>
                                  <p:childTnLst>
                                    <p:cmd type="call" cmd="togglePause">
                                      <p:cBhvr>
                                        <p:cTn id="28"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4"/>
          <p:cNvSpPr txBox="1">
            <a:spLocks noChangeArrowheads="1"/>
          </p:cNvSpPr>
          <p:nvPr/>
        </p:nvSpPr>
        <p:spPr bwMode="auto">
          <a:xfrm>
            <a:off x="489097" y="1174750"/>
            <a:ext cx="109916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rgbClr val="2053A3"/>
                </a:solidFill>
                <a:latin typeface="Verdana" pitchFamily="34" charset="0"/>
              </a:defRPr>
            </a:lvl1pPr>
            <a:lvl2pPr marL="742950" indent="-285750" eaLnBrk="0" hangingPunct="0">
              <a:defRPr>
                <a:solidFill>
                  <a:srgbClr val="2053A3"/>
                </a:solidFill>
                <a:latin typeface="Verdana" pitchFamily="34" charset="0"/>
              </a:defRPr>
            </a:lvl2pPr>
            <a:lvl3pPr marL="1143000" indent="-228600" eaLnBrk="0" hangingPunct="0">
              <a:defRPr>
                <a:solidFill>
                  <a:srgbClr val="2053A3"/>
                </a:solidFill>
                <a:latin typeface="Verdana" pitchFamily="34" charset="0"/>
              </a:defRPr>
            </a:lvl3pPr>
            <a:lvl4pPr marL="1600200" indent="-228600" eaLnBrk="0" hangingPunct="0">
              <a:defRPr>
                <a:solidFill>
                  <a:srgbClr val="2053A3"/>
                </a:solidFill>
                <a:latin typeface="Verdana" pitchFamily="34" charset="0"/>
              </a:defRPr>
            </a:lvl4pPr>
            <a:lvl5pPr marL="2057400" indent="-228600" eaLnBrk="0" hangingPunct="0">
              <a:defRPr>
                <a:solidFill>
                  <a:srgbClr val="2053A3"/>
                </a:solidFill>
                <a:latin typeface="Verdana" pitchFamily="34" charset="0"/>
              </a:defRPr>
            </a:lvl5pPr>
            <a:lvl6pPr marL="2514600" indent="-228600" eaLnBrk="0" fontAlgn="base" hangingPunct="0">
              <a:spcBef>
                <a:spcPct val="0"/>
              </a:spcBef>
              <a:spcAft>
                <a:spcPct val="0"/>
              </a:spcAft>
              <a:defRPr>
                <a:solidFill>
                  <a:srgbClr val="2053A3"/>
                </a:solidFill>
                <a:latin typeface="Verdana" pitchFamily="34" charset="0"/>
              </a:defRPr>
            </a:lvl6pPr>
            <a:lvl7pPr marL="2971800" indent="-228600" eaLnBrk="0" fontAlgn="base" hangingPunct="0">
              <a:spcBef>
                <a:spcPct val="0"/>
              </a:spcBef>
              <a:spcAft>
                <a:spcPct val="0"/>
              </a:spcAft>
              <a:defRPr>
                <a:solidFill>
                  <a:srgbClr val="2053A3"/>
                </a:solidFill>
                <a:latin typeface="Verdana" pitchFamily="34" charset="0"/>
              </a:defRPr>
            </a:lvl7pPr>
            <a:lvl8pPr marL="3429000" indent="-228600" eaLnBrk="0" fontAlgn="base" hangingPunct="0">
              <a:spcBef>
                <a:spcPct val="0"/>
              </a:spcBef>
              <a:spcAft>
                <a:spcPct val="0"/>
              </a:spcAft>
              <a:defRPr>
                <a:solidFill>
                  <a:srgbClr val="2053A3"/>
                </a:solidFill>
                <a:latin typeface="Verdana" pitchFamily="34" charset="0"/>
              </a:defRPr>
            </a:lvl8pPr>
            <a:lvl9pPr marL="3886200" indent="-228600" eaLnBrk="0" fontAlgn="base" hangingPunct="0">
              <a:spcBef>
                <a:spcPct val="0"/>
              </a:spcBef>
              <a:spcAft>
                <a:spcPct val="0"/>
              </a:spcAft>
              <a:defRPr>
                <a:solidFill>
                  <a:srgbClr val="2053A3"/>
                </a:solidFill>
                <a:latin typeface="Verdana" pitchFamily="34" charset="0"/>
              </a:defRPr>
            </a:lvl9pPr>
          </a:lstStyle>
          <a:p>
            <a:pPr algn="just" eaLnBrk="1" hangingPunct="1">
              <a:spcBef>
                <a:spcPct val="50000"/>
              </a:spcBef>
            </a:pPr>
            <a:r>
              <a:rPr lang="en-US" b="1" dirty="0"/>
              <a:t>“Digital Manufacturing represents an integrated suite of PLM tools that supports manufacturing process design, tool design, plant layout, and visualization through powerful virtual simulation tools that allow the manufacturing engineer to validate and optimize the manufacturing processes. “</a:t>
            </a:r>
          </a:p>
        </p:txBody>
      </p:sp>
      <p:pic>
        <p:nvPicPr>
          <p:cNvPr id="43011" name="Picture 6" descr="assembly4"/>
          <p:cNvPicPr>
            <a:picLocks noChangeAspect="1" noChangeArrowheads="1"/>
          </p:cNvPicPr>
          <p:nvPr/>
        </p:nvPicPr>
        <p:blipFill>
          <a:blip r:embed="rId4">
            <a:extLst>
              <a:ext uri="{28A0092B-C50C-407E-A947-70E740481C1C}">
                <a14:useLocalDpi xmlns:a14="http://schemas.microsoft.com/office/drawing/2010/main" val="0"/>
              </a:ext>
            </a:extLst>
          </a:blip>
          <a:srcRect l="17500" t="12500" r="12500" b="27499"/>
          <a:stretch>
            <a:fillRect/>
          </a:stretch>
        </p:blipFill>
        <p:spPr bwMode="auto">
          <a:xfrm>
            <a:off x="833967" y="3021014"/>
            <a:ext cx="4540251"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8"/>
          <p:cNvSpPr>
            <a:spLocks noChangeArrowheads="1"/>
          </p:cNvSpPr>
          <p:nvPr/>
        </p:nvSpPr>
        <p:spPr bwMode="auto">
          <a:xfrm>
            <a:off x="630768" y="268288"/>
            <a:ext cx="919903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sz="4000" b="1" u="sng" dirty="0" err="1">
                <a:latin typeface="Times New Roman" pitchFamily="18" charset="0"/>
                <a:cs typeface="Times New Roman" pitchFamily="18" charset="0"/>
              </a:rPr>
              <a:t>What</a:t>
            </a:r>
            <a:r>
              <a:rPr lang="fr-FR" sz="4000" b="1" u="sng" dirty="0">
                <a:latin typeface="Times New Roman" pitchFamily="18" charset="0"/>
                <a:cs typeface="Times New Roman" pitchFamily="18" charset="0"/>
              </a:rPr>
              <a:t> </a:t>
            </a:r>
            <a:r>
              <a:rPr lang="fr-FR" sz="4000" b="1" u="sng" dirty="0" err="1">
                <a:latin typeface="Times New Roman" pitchFamily="18" charset="0"/>
                <a:cs typeface="Times New Roman" pitchFamily="18" charset="0"/>
              </a:rPr>
              <a:t>is</a:t>
            </a:r>
            <a:r>
              <a:rPr lang="fr-FR" sz="4000" b="1" u="sng" dirty="0">
                <a:latin typeface="Times New Roman" pitchFamily="18" charset="0"/>
                <a:cs typeface="Times New Roman" pitchFamily="18" charset="0"/>
              </a:rPr>
              <a:t> Digital </a:t>
            </a:r>
            <a:r>
              <a:rPr lang="fr-FR" sz="4000" b="1" u="sng" dirty="0" smtClean="0">
                <a:latin typeface="Times New Roman" pitchFamily="18" charset="0"/>
                <a:cs typeface="Times New Roman" pitchFamily="18" charset="0"/>
              </a:rPr>
              <a:t>Fabrication?</a:t>
            </a:r>
            <a:endParaRPr lang="en-US" sz="4000" b="1" u="sng" dirty="0">
              <a:latin typeface="Times New Roman" pitchFamily="18" charset="0"/>
              <a:cs typeface="Times New Roman" pitchFamily="18" charset="0"/>
            </a:endParaRPr>
          </a:p>
        </p:txBody>
      </p:sp>
      <p:pic>
        <p:nvPicPr>
          <p:cNvPr id="43013" name="Picture 20"/>
          <p:cNvPicPr>
            <a:picLocks noChangeAspect="1" noChangeArrowheads="1"/>
          </p:cNvPicPr>
          <p:nvPr/>
        </p:nvPicPr>
        <p:blipFill>
          <a:blip r:embed="rId5">
            <a:extLst>
              <a:ext uri="{28A0092B-C50C-407E-A947-70E740481C1C}">
                <a14:useLocalDpi xmlns:a14="http://schemas.microsoft.com/office/drawing/2010/main" val="0"/>
              </a:ext>
            </a:extLst>
          </a:blip>
          <a:srcRect l="2812" t="5000" r="3751" b="12500"/>
          <a:stretch>
            <a:fillRect/>
          </a:stretch>
        </p:blipFill>
        <p:spPr bwMode="auto">
          <a:xfrm>
            <a:off x="6028267" y="2986088"/>
            <a:ext cx="5463117"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PR_63s_Digital Factory.avi">
            <a:hlinkClick r:id="" action="ppaction://media"/>
          </p:cNvPr>
          <p:cNvPicPr>
            <a:picLocks noRot="1" noChangeAspect="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5858934" y="2817814"/>
            <a:ext cx="6102351"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hlinkClick r:id="rId7" action="ppaction://hlinkpres?slideindex=1&amp;slidetitle="/>
          </p:cNvPr>
          <p:cNvSpPr/>
          <p:nvPr/>
        </p:nvSpPr>
        <p:spPr>
          <a:xfrm>
            <a:off x="573171" y="2471800"/>
            <a:ext cx="4896918" cy="369332"/>
          </a:xfrm>
          <a:prstGeom prst="rect">
            <a:avLst/>
          </a:prstGeom>
        </p:spPr>
        <p:txBody>
          <a:bodyPr wrap="none">
            <a:spAutoFit/>
          </a:bodyPr>
          <a:lstStyle/>
          <a:p>
            <a:r>
              <a:rPr lang="en-US" dirty="0"/>
              <a:t>https://www.youtube.com/watch?v=s4HPs-aXOe4</a:t>
            </a:r>
          </a:p>
        </p:txBody>
      </p:sp>
    </p:spTree>
    <p:extLst>
      <p:ext uri="{BB962C8B-B14F-4D97-AF65-F5344CB8AC3E}">
        <p14:creationId xmlns:p14="http://schemas.microsoft.com/office/powerpoint/2010/main" val="11790270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37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99484" y="1150938"/>
            <a:ext cx="6747933"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7663" indent="-347663" eaLnBrk="0" hangingPunct="0">
              <a:lnSpc>
                <a:spcPct val="80000"/>
              </a:lnSpc>
              <a:spcBef>
                <a:spcPct val="25000"/>
              </a:spcBef>
              <a:buClr>
                <a:schemeClr val="accent2"/>
              </a:buClr>
              <a:buSzPct val="95000"/>
              <a:buFont typeface="Wingdings" pitchFamily="2" charset="2"/>
              <a:buChar char="t"/>
            </a:pPr>
            <a:r>
              <a:rPr lang="en-US" b="1" dirty="0">
                <a:solidFill>
                  <a:schemeClr val="tx1"/>
                </a:solidFill>
              </a:rPr>
              <a:t>Manufacturing Planning</a:t>
            </a:r>
          </a:p>
          <a:p>
            <a:pPr marL="690563" lvl="1" indent="-228600" eaLnBrk="0" hangingPunct="0">
              <a:lnSpc>
                <a:spcPct val="80000"/>
              </a:lnSpc>
              <a:spcBef>
                <a:spcPct val="25000"/>
              </a:spcBef>
              <a:buClr>
                <a:schemeClr val="accent2"/>
              </a:buClr>
              <a:buFontTx/>
              <a:buChar char="•"/>
            </a:pPr>
            <a:r>
              <a:rPr lang="en-US" sz="1600" dirty="0">
                <a:solidFill>
                  <a:schemeClr val="tx1"/>
                </a:solidFill>
              </a:rPr>
              <a:t>Define </a:t>
            </a:r>
            <a:r>
              <a:rPr lang="en-US" sz="1600" dirty="0" smtClean="0">
                <a:solidFill>
                  <a:schemeClr val="tx1"/>
                </a:solidFill>
              </a:rPr>
              <a:t>Manufacturing </a:t>
            </a:r>
            <a:r>
              <a:rPr lang="en-US" sz="1600" dirty="0">
                <a:solidFill>
                  <a:schemeClr val="tx1"/>
                </a:solidFill>
              </a:rPr>
              <a:t>Processes</a:t>
            </a:r>
          </a:p>
          <a:p>
            <a:pPr marL="690563" lvl="1" indent="-228600" eaLnBrk="0" hangingPunct="0">
              <a:lnSpc>
                <a:spcPct val="80000"/>
              </a:lnSpc>
              <a:spcBef>
                <a:spcPct val="25000"/>
              </a:spcBef>
              <a:buClr>
                <a:schemeClr val="accent2"/>
              </a:buClr>
              <a:buFontTx/>
              <a:buChar char="•"/>
            </a:pPr>
            <a:r>
              <a:rPr lang="en-US" sz="1600" dirty="0">
                <a:solidFill>
                  <a:schemeClr val="tx1"/>
                </a:solidFill>
              </a:rPr>
              <a:t>Process Planning (Assembly &amp; Installation) </a:t>
            </a:r>
          </a:p>
          <a:p>
            <a:pPr marL="690563" lvl="1" indent="-228600" eaLnBrk="0" hangingPunct="0">
              <a:lnSpc>
                <a:spcPct val="80000"/>
              </a:lnSpc>
              <a:spcBef>
                <a:spcPct val="25000"/>
              </a:spcBef>
              <a:buClr>
                <a:schemeClr val="accent2"/>
              </a:buClr>
              <a:buFontTx/>
              <a:buChar char="•"/>
            </a:pPr>
            <a:r>
              <a:rPr lang="en-US" sz="1600" dirty="0">
                <a:solidFill>
                  <a:schemeClr val="tx1"/>
                </a:solidFill>
              </a:rPr>
              <a:t>Define Work Instructions &amp; Work Flow</a:t>
            </a:r>
          </a:p>
          <a:p>
            <a:pPr marL="690563" lvl="1" indent="-228600" eaLnBrk="0" hangingPunct="0">
              <a:lnSpc>
                <a:spcPct val="80000"/>
              </a:lnSpc>
              <a:spcBef>
                <a:spcPct val="25000"/>
              </a:spcBef>
              <a:buClr>
                <a:schemeClr val="accent2"/>
              </a:buClr>
              <a:buFontTx/>
              <a:buChar char="•"/>
            </a:pPr>
            <a:endParaRPr lang="en-US" sz="1600" dirty="0">
              <a:solidFill>
                <a:schemeClr val="tx1"/>
              </a:solidFill>
            </a:endParaRPr>
          </a:p>
          <a:p>
            <a:pPr marL="347663" indent="-347663" eaLnBrk="0" hangingPunct="0">
              <a:lnSpc>
                <a:spcPct val="80000"/>
              </a:lnSpc>
              <a:spcBef>
                <a:spcPct val="25000"/>
              </a:spcBef>
              <a:buClr>
                <a:schemeClr val="accent2"/>
              </a:buClr>
              <a:buSzPct val="95000"/>
              <a:buFont typeface="Wingdings" pitchFamily="2" charset="2"/>
              <a:buChar char="t"/>
            </a:pPr>
            <a:r>
              <a:rPr lang="en-US" b="1" dirty="0">
                <a:solidFill>
                  <a:schemeClr val="tx1"/>
                </a:solidFill>
              </a:rPr>
              <a:t>Detailed Process Design &amp; Analysis</a:t>
            </a:r>
          </a:p>
          <a:p>
            <a:pPr marL="690563" lvl="1" indent="-228600" eaLnBrk="0" hangingPunct="0">
              <a:lnSpc>
                <a:spcPct val="80000"/>
              </a:lnSpc>
              <a:spcBef>
                <a:spcPct val="25000"/>
              </a:spcBef>
              <a:buClr>
                <a:schemeClr val="accent2"/>
              </a:buClr>
              <a:buFontTx/>
              <a:buChar char="•"/>
            </a:pPr>
            <a:r>
              <a:rPr lang="en-US" sz="1600" dirty="0">
                <a:solidFill>
                  <a:schemeClr val="tx1"/>
                </a:solidFill>
              </a:rPr>
              <a:t>Detailed Resource Modeling &amp; Simulation</a:t>
            </a:r>
          </a:p>
          <a:p>
            <a:pPr marL="690563" lvl="1" indent="-228600" eaLnBrk="0" hangingPunct="0">
              <a:lnSpc>
                <a:spcPct val="80000"/>
              </a:lnSpc>
              <a:spcBef>
                <a:spcPct val="25000"/>
              </a:spcBef>
              <a:buClr>
                <a:schemeClr val="accent2"/>
              </a:buClr>
              <a:buFontTx/>
              <a:buChar char="•"/>
            </a:pPr>
            <a:r>
              <a:rPr lang="en-US" sz="1600" dirty="0">
                <a:solidFill>
                  <a:schemeClr val="tx1"/>
                </a:solidFill>
              </a:rPr>
              <a:t>Process Definition and Validation</a:t>
            </a:r>
          </a:p>
          <a:p>
            <a:pPr marL="690563" lvl="1" indent="-228600" eaLnBrk="0" hangingPunct="0">
              <a:lnSpc>
                <a:spcPct val="80000"/>
              </a:lnSpc>
              <a:spcBef>
                <a:spcPct val="25000"/>
              </a:spcBef>
              <a:buClr>
                <a:schemeClr val="accent2"/>
              </a:buClr>
              <a:buFontTx/>
              <a:buChar char="•"/>
            </a:pPr>
            <a:r>
              <a:rPr lang="en-US" sz="1600" dirty="0">
                <a:solidFill>
                  <a:schemeClr val="tx1"/>
                </a:solidFill>
              </a:rPr>
              <a:t>3-D Factory Layout </a:t>
            </a:r>
          </a:p>
          <a:p>
            <a:pPr marL="690563" lvl="1" indent="-228600" eaLnBrk="0" hangingPunct="0">
              <a:lnSpc>
                <a:spcPct val="80000"/>
              </a:lnSpc>
              <a:spcBef>
                <a:spcPct val="25000"/>
              </a:spcBef>
              <a:buClr>
                <a:schemeClr val="accent2"/>
              </a:buClr>
              <a:buFontTx/>
              <a:buChar char="•"/>
            </a:pPr>
            <a:r>
              <a:rPr lang="en-US" sz="1600" dirty="0">
                <a:solidFill>
                  <a:schemeClr val="tx1"/>
                </a:solidFill>
              </a:rPr>
              <a:t>Equipment, Tool &amp; Fixture Simulation</a:t>
            </a:r>
          </a:p>
          <a:p>
            <a:pPr marL="690563" lvl="1" indent="-228600" eaLnBrk="0" hangingPunct="0">
              <a:lnSpc>
                <a:spcPct val="80000"/>
              </a:lnSpc>
              <a:spcBef>
                <a:spcPct val="25000"/>
              </a:spcBef>
              <a:buClr>
                <a:schemeClr val="accent2"/>
              </a:buClr>
              <a:buFontTx/>
              <a:buChar char="•"/>
            </a:pPr>
            <a:r>
              <a:rPr lang="en-US" sz="1600" dirty="0">
                <a:solidFill>
                  <a:schemeClr val="tx1"/>
                </a:solidFill>
              </a:rPr>
              <a:t>Ergonomic Simulation</a:t>
            </a:r>
          </a:p>
          <a:p>
            <a:pPr marL="690563" lvl="1" indent="-228600" eaLnBrk="0" hangingPunct="0">
              <a:lnSpc>
                <a:spcPct val="80000"/>
              </a:lnSpc>
              <a:spcBef>
                <a:spcPct val="25000"/>
              </a:spcBef>
              <a:buClr>
                <a:schemeClr val="accent2"/>
              </a:buClr>
              <a:buFontTx/>
              <a:buChar char="•"/>
            </a:pPr>
            <a:endParaRPr lang="en-US" sz="1600" dirty="0">
              <a:solidFill>
                <a:schemeClr val="tx1"/>
              </a:solidFill>
            </a:endParaRPr>
          </a:p>
          <a:p>
            <a:pPr marL="347663" indent="-347663" eaLnBrk="0" hangingPunct="0">
              <a:lnSpc>
                <a:spcPct val="80000"/>
              </a:lnSpc>
              <a:spcBef>
                <a:spcPct val="25000"/>
              </a:spcBef>
              <a:buClr>
                <a:schemeClr val="accent2"/>
              </a:buClr>
              <a:buSzPct val="95000"/>
              <a:buFont typeface="Wingdings" pitchFamily="2" charset="2"/>
              <a:buChar char="t"/>
            </a:pPr>
            <a:r>
              <a:rPr lang="en-US" b="1" dirty="0">
                <a:solidFill>
                  <a:schemeClr val="tx1"/>
                </a:solidFill>
              </a:rPr>
              <a:t>Validation &amp; Virtual Commissioning</a:t>
            </a:r>
          </a:p>
          <a:p>
            <a:pPr marL="690563" lvl="1" indent="-228600" eaLnBrk="0" hangingPunct="0">
              <a:lnSpc>
                <a:spcPct val="80000"/>
              </a:lnSpc>
              <a:spcBef>
                <a:spcPct val="25000"/>
              </a:spcBef>
              <a:buClr>
                <a:schemeClr val="accent2"/>
              </a:buClr>
              <a:buFontTx/>
              <a:buChar char="•"/>
            </a:pPr>
            <a:r>
              <a:rPr lang="en-US" sz="1600" dirty="0">
                <a:solidFill>
                  <a:schemeClr val="tx1"/>
                </a:solidFill>
              </a:rPr>
              <a:t>Control Logic Validation</a:t>
            </a:r>
          </a:p>
          <a:p>
            <a:pPr marL="690563" lvl="1" indent="-228600" eaLnBrk="0" hangingPunct="0">
              <a:lnSpc>
                <a:spcPct val="80000"/>
              </a:lnSpc>
              <a:spcBef>
                <a:spcPct val="25000"/>
              </a:spcBef>
              <a:buClr>
                <a:schemeClr val="accent2"/>
              </a:buClr>
              <a:buFontTx/>
              <a:buChar char="•"/>
            </a:pPr>
            <a:r>
              <a:rPr lang="en-US" sz="1600" dirty="0">
                <a:solidFill>
                  <a:schemeClr val="tx1"/>
                </a:solidFill>
              </a:rPr>
              <a:t>Kinematic (Robotic) Validation</a:t>
            </a:r>
          </a:p>
          <a:p>
            <a:pPr marL="690563" lvl="1" indent="-228600" eaLnBrk="0" hangingPunct="0">
              <a:lnSpc>
                <a:spcPct val="80000"/>
              </a:lnSpc>
              <a:spcBef>
                <a:spcPct val="25000"/>
              </a:spcBef>
              <a:buClr>
                <a:schemeClr val="accent2"/>
              </a:buClr>
              <a:buFontTx/>
              <a:buChar char="•"/>
            </a:pPr>
            <a:r>
              <a:rPr lang="en-US" sz="1600" dirty="0">
                <a:solidFill>
                  <a:schemeClr val="tx1"/>
                </a:solidFill>
              </a:rPr>
              <a:t>Quality Assurance/Process Improvement Validation</a:t>
            </a:r>
          </a:p>
          <a:p>
            <a:pPr marL="690563" lvl="1" indent="-228600" eaLnBrk="0" hangingPunct="0">
              <a:lnSpc>
                <a:spcPct val="80000"/>
              </a:lnSpc>
              <a:spcBef>
                <a:spcPct val="25000"/>
              </a:spcBef>
              <a:buClr>
                <a:schemeClr val="accent2"/>
              </a:buClr>
              <a:buFontTx/>
              <a:buChar char="•"/>
            </a:pPr>
            <a:r>
              <a:rPr lang="en-US" sz="1600" dirty="0">
                <a:solidFill>
                  <a:schemeClr val="tx1"/>
                </a:solidFill>
              </a:rPr>
              <a:t>Sensor/Metrology Placement Validation</a:t>
            </a:r>
          </a:p>
          <a:p>
            <a:pPr marL="690563" lvl="1" indent="-228600" eaLnBrk="0" hangingPunct="0">
              <a:lnSpc>
                <a:spcPct val="80000"/>
              </a:lnSpc>
              <a:spcBef>
                <a:spcPct val="25000"/>
              </a:spcBef>
              <a:buClr>
                <a:schemeClr val="accent2"/>
              </a:buClr>
              <a:buFontTx/>
              <a:buChar char="•"/>
            </a:pPr>
            <a:r>
              <a:rPr lang="en-US" sz="1600" dirty="0">
                <a:solidFill>
                  <a:schemeClr val="tx1"/>
                </a:solidFill>
              </a:rPr>
              <a:t>Virtual Commissioning/Validation of Automation Systems</a:t>
            </a:r>
          </a:p>
          <a:p>
            <a:pPr marL="690563" lvl="1" indent="-228600" eaLnBrk="0" hangingPunct="0">
              <a:lnSpc>
                <a:spcPct val="80000"/>
              </a:lnSpc>
              <a:spcBef>
                <a:spcPct val="25000"/>
              </a:spcBef>
              <a:buClr>
                <a:schemeClr val="accent2"/>
              </a:buClr>
              <a:buFontTx/>
              <a:buChar char="•"/>
            </a:pPr>
            <a:r>
              <a:rPr lang="en-US" sz="1600" dirty="0">
                <a:solidFill>
                  <a:schemeClr val="tx1"/>
                </a:solidFill>
              </a:rPr>
              <a:t>Knowing that the Production System Works Prior to Launch: Priceless.  </a:t>
            </a:r>
          </a:p>
          <a:p>
            <a:pPr marL="690563" lvl="1" indent="-228600" eaLnBrk="0" hangingPunct="0">
              <a:lnSpc>
                <a:spcPct val="80000"/>
              </a:lnSpc>
              <a:spcBef>
                <a:spcPct val="25000"/>
              </a:spcBef>
              <a:buClr>
                <a:schemeClr val="accent2"/>
              </a:buClr>
              <a:buFontTx/>
              <a:buChar char="•"/>
            </a:pPr>
            <a:endParaRPr lang="en-US" sz="1600" dirty="0">
              <a:solidFill>
                <a:schemeClr val="tx1"/>
              </a:solidFill>
            </a:endParaRPr>
          </a:p>
        </p:txBody>
      </p:sp>
      <p:sp>
        <p:nvSpPr>
          <p:cNvPr id="3" name="Rectangle 4"/>
          <p:cNvSpPr>
            <a:spLocks noChangeArrowheads="1"/>
          </p:cNvSpPr>
          <p:nvPr/>
        </p:nvSpPr>
        <p:spPr bwMode="auto">
          <a:xfrm>
            <a:off x="455085" y="62053"/>
            <a:ext cx="10441516" cy="707886"/>
          </a:xfrm>
          <a:prstGeom prst="rect">
            <a:avLst/>
          </a:prstGeom>
          <a:noFill/>
          <a:ln w="9525">
            <a:noFill/>
            <a:miter lim="800000"/>
            <a:headEnd/>
            <a:tailEnd/>
          </a:ln>
          <a:effectLst>
            <a:outerShdw dist="17961" dir="2700000" algn="ctr" rotWithShape="0">
              <a:schemeClr val="tx1"/>
            </a:outerShdw>
          </a:effectLst>
        </p:spPr>
        <p:txBody>
          <a:bodyPr anchor="b">
            <a:spAutoFit/>
          </a:bodyPr>
          <a:lstStyle/>
          <a:p>
            <a:pPr eaLnBrk="0" hangingPunct="0">
              <a:defRPr/>
            </a:pPr>
            <a:r>
              <a:rPr lang="en-US" sz="4000" b="1" u="sng" dirty="0">
                <a:latin typeface="Times New Roman" pitchFamily="18" charset="0"/>
                <a:cs typeface="Times New Roman" pitchFamily="18" charset="0"/>
              </a:rPr>
              <a:t>What Does Digital </a:t>
            </a:r>
            <a:r>
              <a:rPr lang="en-US" sz="4000" b="1" u="sng" dirty="0" smtClean="0">
                <a:latin typeface="Times New Roman" pitchFamily="18" charset="0"/>
                <a:cs typeface="Times New Roman" pitchFamily="18" charset="0"/>
              </a:rPr>
              <a:t>Fabrication </a:t>
            </a:r>
            <a:r>
              <a:rPr lang="en-US" sz="4000" b="1" u="sng" dirty="0">
                <a:latin typeface="Times New Roman" pitchFamily="18" charset="0"/>
                <a:cs typeface="Times New Roman" pitchFamily="18" charset="0"/>
              </a:rPr>
              <a:t>Do?</a:t>
            </a:r>
          </a:p>
        </p:txBody>
      </p:sp>
      <p:pic>
        <p:nvPicPr>
          <p:cNvPr id="4506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7417" y="1571626"/>
            <a:ext cx="4978400" cy="35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3356107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0933" y="1752601"/>
            <a:ext cx="5039784"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5"/>
          <p:cNvSpPr>
            <a:spLocks noChangeArrowheads="1"/>
          </p:cNvSpPr>
          <p:nvPr/>
        </p:nvSpPr>
        <p:spPr bwMode="auto">
          <a:xfrm>
            <a:off x="387351" y="273589"/>
            <a:ext cx="9128789" cy="523220"/>
          </a:xfrm>
          <a:prstGeom prst="rect">
            <a:avLst/>
          </a:prstGeom>
          <a:noFill/>
          <a:ln w="9525">
            <a:noFill/>
            <a:miter lim="800000"/>
            <a:headEnd/>
            <a:tailEnd/>
          </a:ln>
          <a:effectLst>
            <a:outerShdw dist="17961" dir="2700000" algn="ctr" rotWithShape="0">
              <a:schemeClr val="tx1"/>
            </a:outerShdw>
          </a:effectLst>
        </p:spPr>
        <p:txBody>
          <a:bodyPr wrap="square" anchor="b">
            <a:spAutoFit/>
          </a:bodyPr>
          <a:lstStyle/>
          <a:p>
            <a:pPr>
              <a:defRPr/>
            </a:pPr>
            <a:r>
              <a:rPr lang="en-US" sz="2800" b="1" u="sng" dirty="0">
                <a:latin typeface="Times New Roman" pitchFamily="18" charset="0"/>
                <a:cs typeface="Times New Roman" pitchFamily="18" charset="0"/>
              </a:rPr>
              <a:t>Digital </a:t>
            </a:r>
            <a:r>
              <a:rPr lang="en-US" sz="2800" b="1" u="sng" dirty="0" smtClean="0">
                <a:latin typeface="Times New Roman" pitchFamily="18" charset="0"/>
                <a:cs typeface="Times New Roman" pitchFamily="18" charset="0"/>
              </a:rPr>
              <a:t>Fabrication </a:t>
            </a:r>
            <a:r>
              <a:rPr lang="en-US" sz="2800" b="1" u="sng" dirty="0">
                <a:latin typeface="Times New Roman" pitchFamily="18" charset="0"/>
                <a:cs typeface="Times New Roman" pitchFamily="18" charset="0"/>
              </a:rPr>
              <a:t>Redefines Concurrent Engineering </a:t>
            </a:r>
          </a:p>
        </p:txBody>
      </p:sp>
      <p:sp>
        <p:nvSpPr>
          <p:cNvPr id="46084" name="Text Box 6"/>
          <p:cNvSpPr txBox="1">
            <a:spLocks noChangeArrowheads="1"/>
          </p:cNvSpPr>
          <p:nvPr/>
        </p:nvSpPr>
        <p:spPr bwMode="auto">
          <a:xfrm>
            <a:off x="355600" y="1206500"/>
            <a:ext cx="6163733"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92100" indent="-292100" eaLnBrk="0" hangingPunct="0">
              <a:defRPr>
                <a:solidFill>
                  <a:srgbClr val="2053A3"/>
                </a:solidFill>
                <a:latin typeface="Verdana" pitchFamily="34" charset="0"/>
              </a:defRPr>
            </a:lvl1pPr>
            <a:lvl2pPr marL="742950" indent="-285750" eaLnBrk="0" hangingPunct="0">
              <a:defRPr>
                <a:solidFill>
                  <a:srgbClr val="2053A3"/>
                </a:solidFill>
                <a:latin typeface="Verdana" pitchFamily="34" charset="0"/>
              </a:defRPr>
            </a:lvl2pPr>
            <a:lvl3pPr marL="1143000" indent="-228600" eaLnBrk="0" hangingPunct="0">
              <a:defRPr>
                <a:solidFill>
                  <a:srgbClr val="2053A3"/>
                </a:solidFill>
                <a:latin typeface="Verdana" pitchFamily="34" charset="0"/>
              </a:defRPr>
            </a:lvl3pPr>
            <a:lvl4pPr marL="1600200" indent="-228600" eaLnBrk="0" hangingPunct="0">
              <a:defRPr>
                <a:solidFill>
                  <a:srgbClr val="2053A3"/>
                </a:solidFill>
                <a:latin typeface="Verdana" pitchFamily="34" charset="0"/>
              </a:defRPr>
            </a:lvl4pPr>
            <a:lvl5pPr marL="2057400" indent="-228600" eaLnBrk="0" hangingPunct="0">
              <a:defRPr>
                <a:solidFill>
                  <a:srgbClr val="2053A3"/>
                </a:solidFill>
                <a:latin typeface="Verdana" pitchFamily="34" charset="0"/>
              </a:defRPr>
            </a:lvl5pPr>
            <a:lvl6pPr marL="2514600" indent="-228600" eaLnBrk="0" fontAlgn="base" hangingPunct="0">
              <a:spcBef>
                <a:spcPct val="0"/>
              </a:spcBef>
              <a:spcAft>
                <a:spcPct val="0"/>
              </a:spcAft>
              <a:defRPr>
                <a:solidFill>
                  <a:srgbClr val="2053A3"/>
                </a:solidFill>
                <a:latin typeface="Verdana" pitchFamily="34" charset="0"/>
              </a:defRPr>
            </a:lvl6pPr>
            <a:lvl7pPr marL="2971800" indent="-228600" eaLnBrk="0" fontAlgn="base" hangingPunct="0">
              <a:spcBef>
                <a:spcPct val="0"/>
              </a:spcBef>
              <a:spcAft>
                <a:spcPct val="0"/>
              </a:spcAft>
              <a:defRPr>
                <a:solidFill>
                  <a:srgbClr val="2053A3"/>
                </a:solidFill>
                <a:latin typeface="Verdana" pitchFamily="34" charset="0"/>
              </a:defRPr>
            </a:lvl7pPr>
            <a:lvl8pPr marL="3429000" indent="-228600" eaLnBrk="0" fontAlgn="base" hangingPunct="0">
              <a:spcBef>
                <a:spcPct val="0"/>
              </a:spcBef>
              <a:spcAft>
                <a:spcPct val="0"/>
              </a:spcAft>
              <a:defRPr>
                <a:solidFill>
                  <a:srgbClr val="2053A3"/>
                </a:solidFill>
                <a:latin typeface="Verdana" pitchFamily="34" charset="0"/>
              </a:defRPr>
            </a:lvl8pPr>
            <a:lvl9pPr marL="3886200" indent="-228600" eaLnBrk="0" fontAlgn="base" hangingPunct="0">
              <a:spcBef>
                <a:spcPct val="0"/>
              </a:spcBef>
              <a:spcAft>
                <a:spcPct val="0"/>
              </a:spcAft>
              <a:defRPr>
                <a:solidFill>
                  <a:srgbClr val="2053A3"/>
                </a:solidFill>
                <a:latin typeface="Verdana" pitchFamily="34" charset="0"/>
              </a:defRPr>
            </a:lvl9pPr>
          </a:lstStyle>
          <a:p>
            <a:pPr eaLnBrk="1" hangingPunct="1">
              <a:spcBef>
                <a:spcPct val="50000"/>
              </a:spcBef>
              <a:buClr>
                <a:schemeClr val="accent2"/>
              </a:buClr>
              <a:buSzPct val="120000"/>
              <a:buFontTx/>
              <a:buChar char="•"/>
            </a:pPr>
            <a:r>
              <a:rPr lang="en-US" sz="2200" dirty="0"/>
              <a:t>Product </a:t>
            </a:r>
            <a:r>
              <a:rPr lang="en-US" sz="2200" dirty="0" smtClean="0"/>
              <a:t>Design </a:t>
            </a:r>
            <a:r>
              <a:rPr lang="en-US" sz="2200" dirty="0"/>
              <a:t>(CAD) tools are employed to </a:t>
            </a:r>
            <a:r>
              <a:rPr lang="en-US" sz="2200" dirty="0" smtClean="0"/>
              <a:t>define </a:t>
            </a:r>
            <a:r>
              <a:rPr lang="en-US" sz="2200" dirty="0"/>
              <a:t>“What" is to be </a:t>
            </a:r>
            <a:r>
              <a:rPr lang="en-US" sz="2200" dirty="0" smtClean="0"/>
              <a:t>built,</a:t>
            </a:r>
            <a:endParaRPr lang="en-US" sz="2200" dirty="0"/>
          </a:p>
          <a:p>
            <a:pPr eaLnBrk="1" hangingPunct="1">
              <a:spcBef>
                <a:spcPct val="50000"/>
              </a:spcBef>
              <a:buClr>
                <a:schemeClr val="accent2"/>
              </a:buClr>
              <a:buSzPct val="120000"/>
              <a:buFontTx/>
              <a:buChar char="•"/>
            </a:pPr>
            <a:r>
              <a:rPr lang="en-US" sz="2200" dirty="0"/>
              <a:t>Manufacturing </a:t>
            </a:r>
            <a:r>
              <a:rPr lang="en-US" sz="2200" dirty="0" smtClean="0"/>
              <a:t>Process design </a:t>
            </a:r>
            <a:r>
              <a:rPr lang="en-US" sz="2200" dirty="0"/>
              <a:t>tools are used to </a:t>
            </a:r>
            <a:r>
              <a:rPr lang="en-US" sz="2200" dirty="0" smtClean="0"/>
              <a:t>define </a:t>
            </a:r>
            <a:r>
              <a:rPr lang="en-US" sz="2200" dirty="0"/>
              <a:t>“How" it is to be built.</a:t>
            </a:r>
          </a:p>
          <a:p>
            <a:pPr eaLnBrk="1" hangingPunct="1">
              <a:spcBef>
                <a:spcPct val="50000"/>
              </a:spcBef>
              <a:buClr>
                <a:schemeClr val="accent2"/>
              </a:buClr>
              <a:buSzPct val="120000"/>
              <a:buFontTx/>
              <a:buChar char="•"/>
            </a:pPr>
            <a:r>
              <a:rPr lang="en-US" sz="2200" dirty="0"/>
              <a:t>Integration of Product &amp; Process Design directly supports the concept of Concurrent Engineering</a:t>
            </a:r>
          </a:p>
        </p:txBody>
      </p:sp>
      <p:sp>
        <p:nvSpPr>
          <p:cNvPr id="5" name="Text Box 7"/>
          <p:cNvSpPr txBox="1">
            <a:spLocks noChangeArrowheads="1"/>
          </p:cNvSpPr>
          <p:nvPr/>
        </p:nvSpPr>
        <p:spPr bwMode="auto">
          <a:xfrm>
            <a:off x="1513418" y="5226051"/>
            <a:ext cx="95885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rgbClr val="2053A3"/>
                </a:solidFill>
                <a:latin typeface="Verdana" pitchFamily="34" charset="0"/>
              </a:defRPr>
            </a:lvl1pPr>
            <a:lvl2pPr marL="742950" indent="-285750" eaLnBrk="0" hangingPunct="0">
              <a:defRPr>
                <a:solidFill>
                  <a:srgbClr val="2053A3"/>
                </a:solidFill>
                <a:latin typeface="Verdana" pitchFamily="34" charset="0"/>
              </a:defRPr>
            </a:lvl2pPr>
            <a:lvl3pPr marL="1143000" indent="-228600" eaLnBrk="0" hangingPunct="0">
              <a:defRPr>
                <a:solidFill>
                  <a:srgbClr val="2053A3"/>
                </a:solidFill>
                <a:latin typeface="Verdana" pitchFamily="34" charset="0"/>
              </a:defRPr>
            </a:lvl3pPr>
            <a:lvl4pPr marL="1600200" indent="-228600" eaLnBrk="0" hangingPunct="0">
              <a:defRPr>
                <a:solidFill>
                  <a:srgbClr val="2053A3"/>
                </a:solidFill>
                <a:latin typeface="Verdana" pitchFamily="34" charset="0"/>
              </a:defRPr>
            </a:lvl4pPr>
            <a:lvl5pPr marL="2057400" indent="-228600" eaLnBrk="0" hangingPunct="0">
              <a:defRPr>
                <a:solidFill>
                  <a:srgbClr val="2053A3"/>
                </a:solidFill>
                <a:latin typeface="Verdana" pitchFamily="34" charset="0"/>
              </a:defRPr>
            </a:lvl5pPr>
            <a:lvl6pPr marL="2514600" indent="-228600" eaLnBrk="0" fontAlgn="base" hangingPunct="0">
              <a:spcBef>
                <a:spcPct val="0"/>
              </a:spcBef>
              <a:spcAft>
                <a:spcPct val="0"/>
              </a:spcAft>
              <a:defRPr>
                <a:solidFill>
                  <a:srgbClr val="2053A3"/>
                </a:solidFill>
                <a:latin typeface="Verdana" pitchFamily="34" charset="0"/>
              </a:defRPr>
            </a:lvl6pPr>
            <a:lvl7pPr marL="2971800" indent="-228600" eaLnBrk="0" fontAlgn="base" hangingPunct="0">
              <a:spcBef>
                <a:spcPct val="0"/>
              </a:spcBef>
              <a:spcAft>
                <a:spcPct val="0"/>
              </a:spcAft>
              <a:defRPr>
                <a:solidFill>
                  <a:srgbClr val="2053A3"/>
                </a:solidFill>
                <a:latin typeface="Verdana" pitchFamily="34" charset="0"/>
              </a:defRPr>
            </a:lvl7pPr>
            <a:lvl8pPr marL="3429000" indent="-228600" eaLnBrk="0" fontAlgn="base" hangingPunct="0">
              <a:spcBef>
                <a:spcPct val="0"/>
              </a:spcBef>
              <a:spcAft>
                <a:spcPct val="0"/>
              </a:spcAft>
              <a:defRPr>
                <a:solidFill>
                  <a:srgbClr val="2053A3"/>
                </a:solidFill>
                <a:latin typeface="Verdana" pitchFamily="34" charset="0"/>
              </a:defRPr>
            </a:lvl8pPr>
            <a:lvl9pPr marL="3886200" indent="-228600" eaLnBrk="0" fontAlgn="base" hangingPunct="0">
              <a:spcBef>
                <a:spcPct val="0"/>
              </a:spcBef>
              <a:spcAft>
                <a:spcPct val="0"/>
              </a:spcAft>
              <a:defRPr>
                <a:solidFill>
                  <a:srgbClr val="2053A3"/>
                </a:solidFill>
                <a:latin typeface="Verdana" pitchFamily="34" charset="0"/>
              </a:defRPr>
            </a:lvl9pPr>
          </a:lstStyle>
          <a:p>
            <a:pPr eaLnBrk="1" hangingPunct="1"/>
            <a:r>
              <a:rPr lang="en-US" sz="2000" b="1">
                <a:solidFill>
                  <a:srgbClr val="FF3300"/>
                </a:solidFill>
              </a:rPr>
              <a:t>Digital Manufacturing facilitates the Holistic view of Product and Process Design as integral components of the overall product life cycle</a:t>
            </a:r>
            <a:r>
              <a:rPr lang="en-US" sz="2000">
                <a:solidFill>
                  <a:srgbClr val="FF3300"/>
                </a:solidFill>
              </a:rPr>
              <a:t> </a:t>
            </a:r>
          </a:p>
        </p:txBody>
      </p:sp>
    </p:spTree>
    <p:extLst>
      <p:ext uri="{BB962C8B-B14F-4D97-AF65-F5344CB8AC3E}">
        <p14:creationId xmlns:p14="http://schemas.microsoft.com/office/powerpoint/2010/main" val="1166058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17BFEF-B004-1EB3-5936-1F08F5F96FE7}"/>
              </a:ext>
            </a:extLst>
          </p:cNvPr>
          <p:cNvSpPr>
            <a:spLocks noGrp="1"/>
          </p:cNvSpPr>
          <p:nvPr>
            <p:ph type="title"/>
          </p:nvPr>
        </p:nvSpPr>
        <p:spPr>
          <a:xfrm>
            <a:off x="444779" y="141832"/>
            <a:ext cx="9209584" cy="1325563"/>
          </a:xfrm>
        </p:spPr>
        <p:txBody>
          <a:bodyPr>
            <a:normAutofit/>
          </a:bodyPr>
          <a:lstStyle/>
          <a:p>
            <a:r>
              <a:rPr lang="en-US" sz="4000" b="1" u="sng" dirty="0" smtClean="0">
                <a:latin typeface="Times New Roman" pitchFamily="18" charset="0"/>
                <a:cs typeface="Times New Roman" pitchFamily="18" charset="0"/>
              </a:rPr>
              <a:t>Introduction- DIGITAL FABRICATION</a:t>
            </a:r>
            <a:endParaRPr lang="en-US" sz="4000" b="1" u="sng"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2BAA47AA-81AF-957E-5C87-09BE50003869}"/>
              </a:ext>
            </a:extLst>
          </p:cNvPr>
          <p:cNvSpPr>
            <a:spLocks noGrp="1"/>
          </p:cNvSpPr>
          <p:nvPr>
            <p:ph idx="1"/>
          </p:nvPr>
        </p:nvSpPr>
        <p:spPr>
          <a:xfrm>
            <a:off x="340242" y="1474736"/>
            <a:ext cx="7368363" cy="4471480"/>
          </a:xfrm>
        </p:spPr>
        <p:txBody>
          <a:bodyPr>
            <a:normAutofit fontScale="85000" lnSpcReduction="20000"/>
          </a:bodyPr>
          <a:lstStyle/>
          <a:p>
            <a:pPr algn="just"/>
            <a:r>
              <a:rPr lang="en-US" dirty="0">
                <a:latin typeface="Times New Roman" pitchFamily="18" charset="0"/>
                <a:cs typeface="Times New Roman" pitchFamily="18" charset="0"/>
              </a:rPr>
              <a:t>Digital fabrication is a </a:t>
            </a:r>
            <a:r>
              <a:rPr lang="en-US" b="1" u="sng" dirty="0">
                <a:latin typeface="Times New Roman" pitchFamily="18" charset="0"/>
                <a:cs typeface="Times New Roman" pitchFamily="18" charset="0"/>
              </a:rPr>
              <a:t>design</a:t>
            </a:r>
            <a:r>
              <a:rPr lang="en-US" dirty="0">
                <a:latin typeface="Times New Roman" pitchFamily="18" charset="0"/>
                <a:cs typeface="Times New Roman" pitchFamily="18" charset="0"/>
              </a:rPr>
              <a:t> and </a:t>
            </a:r>
            <a:r>
              <a:rPr lang="en-US" b="1" u="sng" dirty="0">
                <a:latin typeface="Times New Roman" pitchFamily="18" charset="0"/>
                <a:cs typeface="Times New Roman" pitchFamily="18" charset="0"/>
              </a:rPr>
              <a:t>manufacturing</a:t>
            </a:r>
            <a:r>
              <a:rPr lang="en-US" dirty="0">
                <a:latin typeface="Times New Roman" pitchFamily="18" charset="0"/>
                <a:cs typeface="Times New Roman" pitchFamily="18" charset="0"/>
              </a:rPr>
              <a:t> </a:t>
            </a:r>
            <a:r>
              <a:rPr lang="en-US" b="1" u="sng" dirty="0" smtClean="0">
                <a:latin typeface="Times New Roman" pitchFamily="18" charset="0"/>
                <a:cs typeface="Times New Roman" pitchFamily="18" charset="0"/>
              </a:rPr>
              <a:t>workflow</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where </a:t>
            </a:r>
            <a:r>
              <a:rPr lang="en-US" b="1" u="sng" dirty="0">
                <a:latin typeface="Times New Roman" pitchFamily="18" charset="0"/>
                <a:cs typeface="Times New Roman" pitchFamily="18" charset="0"/>
              </a:rPr>
              <a:t>digital data</a:t>
            </a:r>
            <a:r>
              <a:rPr lang="en-US" dirty="0">
                <a:latin typeface="Times New Roman" pitchFamily="18" charset="0"/>
                <a:cs typeface="Times New Roman" pitchFamily="18" charset="0"/>
              </a:rPr>
              <a:t> directly drives manufacturing equipment to form various part </a:t>
            </a:r>
            <a:r>
              <a:rPr lang="en-US" dirty="0" smtClean="0">
                <a:latin typeface="Times New Roman" pitchFamily="18" charset="0"/>
                <a:cs typeface="Times New Roman" pitchFamily="18" charset="0"/>
              </a:rPr>
              <a:t>geometries,</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This data most often comes from </a:t>
            </a:r>
            <a:r>
              <a:rPr lang="en-US" b="1" u="sng" dirty="0">
                <a:latin typeface="Times New Roman" pitchFamily="18" charset="0"/>
                <a:cs typeface="Times New Roman" pitchFamily="18" charset="0"/>
              </a:rPr>
              <a:t>CAD</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t>
            </a:r>
            <a:r>
              <a:rPr lang="en-US" b="1" u="sng" dirty="0" smtClean="0">
                <a:latin typeface="Times New Roman" pitchFamily="18" charset="0"/>
                <a:cs typeface="Times New Roman" pitchFamily="18" charset="0"/>
              </a:rPr>
              <a:t>Computer-Aided </a:t>
            </a:r>
            <a:r>
              <a:rPr lang="en-US" b="1" u="sng" dirty="0">
                <a:latin typeface="Times New Roman" pitchFamily="18" charset="0"/>
                <a:cs typeface="Times New Roman" pitchFamily="18" charset="0"/>
              </a:rPr>
              <a:t>D</a:t>
            </a:r>
            <a:r>
              <a:rPr lang="en-US" b="1" u="sng" dirty="0" smtClean="0">
                <a:latin typeface="Times New Roman" pitchFamily="18" charset="0"/>
                <a:cs typeface="Times New Roman" pitchFamily="18" charset="0"/>
              </a:rPr>
              <a:t>esign</a:t>
            </a:r>
            <a:r>
              <a:rPr lang="en-US" dirty="0">
                <a:latin typeface="Times New Roman" pitchFamily="18" charset="0"/>
                <a:cs typeface="Times New Roman" pitchFamily="18" charset="0"/>
              </a:rPr>
              <a:t>), which is then transferred to CAM </a:t>
            </a:r>
            <a:r>
              <a:rPr lang="en-US" dirty="0" smtClean="0">
                <a:latin typeface="Times New Roman" pitchFamily="18" charset="0"/>
                <a:cs typeface="Times New Roman" pitchFamily="18" charset="0"/>
              </a:rPr>
              <a:t>(</a:t>
            </a:r>
            <a:r>
              <a:rPr lang="en-US" b="1" u="sng" dirty="0" smtClean="0">
                <a:latin typeface="Times New Roman" pitchFamily="18" charset="0"/>
                <a:cs typeface="Times New Roman" pitchFamily="18" charset="0"/>
              </a:rPr>
              <a:t>Computer-Aided </a:t>
            </a:r>
            <a:r>
              <a:rPr lang="en-US" b="1" u="sng" dirty="0">
                <a:latin typeface="Times New Roman" pitchFamily="18" charset="0"/>
                <a:cs typeface="Times New Roman" pitchFamily="18" charset="0"/>
              </a:rPr>
              <a:t>M</a:t>
            </a:r>
            <a:r>
              <a:rPr lang="en-US" b="1" u="sng" dirty="0" smtClean="0">
                <a:latin typeface="Times New Roman" pitchFamily="18" charset="0"/>
                <a:cs typeface="Times New Roman" pitchFamily="18" charset="0"/>
              </a:rPr>
              <a:t>anufacturing</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software,</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The output of CAM software is data that directs a specific </a:t>
            </a:r>
            <a:r>
              <a:rPr lang="en-US" b="1" u="sng" dirty="0">
                <a:latin typeface="Times New Roman" pitchFamily="18" charset="0"/>
                <a:cs typeface="Times New Roman" pitchFamily="18" charset="0"/>
              </a:rPr>
              <a:t>additive and subtractive</a:t>
            </a:r>
            <a:r>
              <a:rPr lang="en-US" dirty="0">
                <a:latin typeface="Times New Roman" pitchFamily="18" charset="0"/>
                <a:cs typeface="Times New Roman" pitchFamily="18" charset="0"/>
              </a:rPr>
              <a:t> manufacturing tool, such as a 3D printer or CNC milling machine.</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hlinkClick r:id="rId2"/>
              </a:rPr>
              <a:t>https://</a:t>
            </a:r>
            <a:r>
              <a:rPr lang="en-US" dirty="0" smtClean="0">
                <a:latin typeface="Times New Roman" pitchFamily="18" charset="0"/>
                <a:cs typeface="Times New Roman" pitchFamily="18" charset="0"/>
                <a:hlinkClick r:id="rId2"/>
              </a:rPr>
              <a:t>www.youtube.com/watch?v=ptDJw98Ds9M</a:t>
            </a:r>
            <a:endParaRPr lang="en-US" dirty="0" smtClean="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
        <p:nvSpPr>
          <p:cNvPr id="4" name="Footer Placeholder 3">
            <a:extLst>
              <a:ext uri="{FF2B5EF4-FFF2-40B4-BE49-F238E27FC236}">
                <a16:creationId xmlns="" xmlns:a16="http://schemas.microsoft.com/office/drawing/2014/main" id="{AAB65C8B-02B3-BCB2-E650-E47E221D9385}"/>
              </a:ext>
            </a:extLst>
          </p:cNvPr>
          <p:cNvSpPr>
            <a:spLocks noGrp="1"/>
          </p:cNvSpPr>
          <p:nvPr>
            <p:ph type="ftr" sz="quarter" idx="11"/>
          </p:nvPr>
        </p:nvSpPr>
        <p:spPr/>
        <p:txBody>
          <a:bodyPr/>
          <a:lstStyle/>
          <a:p>
            <a:r>
              <a:rPr lang="en-US"/>
              <a:t>MEC135_Unit 5</a:t>
            </a:r>
          </a:p>
        </p:txBody>
      </p:sp>
      <p:sp>
        <p:nvSpPr>
          <p:cNvPr id="5" name="Slide Number Placeholder 4">
            <a:extLst>
              <a:ext uri="{FF2B5EF4-FFF2-40B4-BE49-F238E27FC236}">
                <a16:creationId xmlns="" xmlns:a16="http://schemas.microsoft.com/office/drawing/2014/main" id="{9A31A75A-A932-2382-3B1F-F8BED574EB5A}"/>
              </a:ext>
            </a:extLst>
          </p:cNvPr>
          <p:cNvSpPr>
            <a:spLocks noGrp="1"/>
          </p:cNvSpPr>
          <p:nvPr>
            <p:ph type="sldNum" sz="quarter" idx="12"/>
          </p:nvPr>
        </p:nvSpPr>
        <p:spPr/>
        <p:txBody>
          <a:bodyPr/>
          <a:lstStyle/>
          <a:p>
            <a:fld id="{642F018D-6242-4F8A-B408-2B825615E750}" type="slidenum">
              <a:rPr lang="en-US" smtClean="0"/>
              <a:t>7</a:t>
            </a:fld>
            <a:endParaRPr lang="en-US"/>
          </a:p>
        </p:txBody>
      </p:sp>
      <p:pic>
        <p:nvPicPr>
          <p:cNvPr id="3074" name="Picture 2" descr="Lighting up the future of 3D print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0115" y="4933506"/>
            <a:ext cx="3491615" cy="17078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gital Fabrication, a Primer | Batjo - Bits, Atoms and Journalis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460" y="1257857"/>
            <a:ext cx="4178595" cy="201814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9946757" y="3455581"/>
            <a:ext cx="0" cy="128654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6424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17BFEF-B004-1EB3-5936-1F08F5F96FE7}"/>
              </a:ext>
            </a:extLst>
          </p:cNvPr>
          <p:cNvSpPr>
            <a:spLocks noGrp="1"/>
          </p:cNvSpPr>
          <p:nvPr>
            <p:ph type="title"/>
          </p:nvPr>
        </p:nvSpPr>
        <p:spPr>
          <a:xfrm>
            <a:off x="444779" y="141832"/>
            <a:ext cx="9209584" cy="1325563"/>
          </a:xfrm>
        </p:spPr>
        <p:txBody>
          <a:bodyPr>
            <a:normAutofit/>
          </a:bodyPr>
          <a:lstStyle/>
          <a:p>
            <a:r>
              <a:rPr lang="en-US" sz="4000" b="1" u="sng" dirty="0" smtClean="0">
                <a:latin typeface="Times New Roman" pitchFamily="18" charset="0"/>
                <a:cs typeface="Times New Roman" pitchFamily="18" charset="0"/>
              </a:rPr>
              <a:t>Introduction- DIGITAL FABRICATION</a:t>
            </a:r>
            <a:endParaRPr lang="en-US" sz="4000" b="1" u="sng"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2BAA47AA-81AF-957E-5C87-09BE50003869}"/>
              </a:ext>
            </a:extLst>
          </p:cNvPr>
          <p:cNvSpPr>
            <a:spLocks noGrp="1"/>
          </p:cNvSpPr>
          <p:nvPr>
            <p:ph idx="1"/>
          </p:nvPr>
        </p:nvSpPr>
        <p:spPr>
          <a:xfrm>
            <a:off x="340242" y="1474736"/>
            <a:ext cx="7368363" cy="4471480"/>
          </a:xfrm>
        </p:spPr>
        <p:txBody>
          <a:bodyPr>
            <a:normAutofit fontScale="92500" lnSpcReduction="10000"/>
          </a:bodyPr>
          <a:lstStyle/>
          <a:p>
            <a:pPr algn="just"/>
            <a:r>
              <a:rPr lang="en-US" dirty="0">
                <a:latin typeface="Times New Roman" pitchFamily="18" charset="0"/>
                <a:cs typeface="Times New Roman" pitchFamily="18" charset="0"/>
              </a:rPr>
              <a:t>Digital fabrication is a </a:t>
            </a:r>
            <a:r>
              <a:rPr lang="en-US" b="1" u="sng" dirty="0">
                <a:latin typeface="Times New Roman" pitchFamily="18" charset="0"/>
                <a:cs typeface="Times New Roman" pitchFamily="18" charset="0"/>
              </a:rPr>
              <a:t>design</a:t>
            </a:r>
            <a:r>
              <a:rPr lang="en-US" dirty="0">
                <a:latin typeface="Times New Roman" pitchFamily="18" charset="0"/>
                <a:cs typeface="Times New Roman" pitchFamily="18" charset="0"/>
              </a:rPr>
              <a:t> and </a:t>
            </a:r>
            <a:r>
              <a:rPr lang="en-US" b="1" u="sng" dirty="0">
                <a:latin typeface="Times New Roman" pitchFamily="18" charset="0"/>
                <a:cs typeface="Times New Roman" pitchFamily="18" charset="0"/>
              </a:rPr>
              <a:t>manufacturing</a:t>
            </a:r>
            <a:r>
              <a:rPr lang="en-US" dirty="0">
                <a:latin typeface="Times New Roman" pitchFamily="18" charset="0"/>
                <a:cs typeface="Times New Roman" pitchFamily="18" charset="0"/>
              </a:rPr>
              <a:t> </a:t>
            </a:r>
            <a:r>
              <a:rPr lang="en-US" b="1" u="sng" dirty="0" smtClean="0">
                <a:latin typeface="Times New Roman" pitchFamily="18" charset="0"/>
                <a:cs typeface="Times New Roman" pitchFamily="18" charset="0"/>
              </a:rPr>
              <a:t>workflow</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where </a:t>
            </a:r>
            <a:r>
              <a:rPr lang="en-US" b="1" u="sng" dirty="0">
                <a:latin typeface="Times New Roman" pitchFamily="18" charset="0"/>
                <a:cs typeface="Times New Roman" pitchFamily="18" charset="0"/>
              </a:rPr>
              <a:t>digital data</a:t>
            </a:r>
            <a:r>
              <a:rPr lang="en-US" dirty="0">
                <a:latin typeface="Times New Roman" pitchFamily="18" charset="0"/>
                <a:cs typeface="Times New Roman" pitchFamily="18" charset="0"/>
              </a:rPr>
              <a:t> directly drives manufacturing equipment to form various part </a:t>
            </a:r>
            <a:r>
              <a:rPr lang="en-US" dirty="0" smtClean="0">
                <a:latin typeface="Times New Roman" pitchFamily="18" charset="0"/>
                <a:cs typeface="Times New Roman" pitchFamily="18" charset="0"/>
              </a:rPr>
              <a:t>geometries,</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This data most often comes from </a:t>
            </a:r>
            <a:r>
              <a:rPr lang="en-US" b="1" u="sng" dirty="0">
                <a:latin typeface="Times New Roman" pitchFamily="18" charset="0"/>
                <a:cs typeface="Times New Roman" pitchFamily="18" charset="0"/>
              </a:rPr>
              <a:t>CAD</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t>
            </a:r>
            <a:r>
              <a:rPr lang="en-US" b="1" u="sng" dirty="0" smtClean="0">
                <a:latin typeface="Times New Roman" pitchFamily="18" charset="0"/>
                <a:cs typeface="Times New Roman" pitchFamily="18" charset="0"/>
              </a:rPr>
              <a:t>Computer-Aided </a:t>
            </a:r>
            <a:r>
              <a:rPr lang="en-US" b="1" u="sng" dirty="0">
                <a:latin typeface="Times New Roman" pitchFamily="18" charset="0"/>
                <a:cs typeface="Times New Roman" pitchFamily="18" charset="0"/>
              </a:rPr>
              <a:t>D</a:t>
            </a:r>
            <a:r>
              <a:rPr lang="en-US" b="1" u="sng" dirty="0" smtClean="0">
                <a:latin typeface="Times New Roman" pitchFamily="18" charset="0"/>
                <a:cs typeface="Times New Roman" pitchFamily="18" charset="0"/>
              </a:rPr>
              <a:t>esign</a:t>
            </a:r>
            <a:r>
              <a:rPr lang="en-US" dirty="0">
                <a:latin typeface="Times New Roman" pitchFamily="18" charset="0"/>
                <a:cs typeface="Times New Roman" pitchFamily="18" charset="0"/>
              </a:rPr>
              <a:t>), which is then transferred to CAM </a:t>
            </a:r>
            <a:r>
              <a:rPr lang="en-US" dirty="0" smtClean="0">
                <a:latin typeface="Times New Roman" pitchFamily="18" charset="0"/>
                <a:cs typeface="Times New Roman" pitchFamily="18" charset="0"/>
              </a:rPr>
              <a:t>(</a:t>
            </a:r>
            <a:r>
              <a:rPr lang="en-US" b="1" u="sng" dirty="0" smtClean="0">
                <a:latin typeface="Times New Roman" pitchFamily="18" charset="0"/>
                <a:cs typeface="Times New Roman" pitchFamily="18" charset="0"/>
              </a:rPr>
              <a:t>Computer-Aided </a:t>
            </a:r>
            <a:r>
              <a:rPr lang="en-US" b="1" u="sng" dirty="0">
                <a:latin typeface="Times New Roman" pitchFamily="18" charset="0"/>
                <a:cs typeface="Times New Roman" pitchFamily="18" charset="0"/>
              </a:rPr>
              <a:t>M</a:t>
            </a:r>
            <a:r>
              <a:rPr lang="en-US" b="1" u="sng" dirty="0" smtClean="0">
                <a:latin typeface="Times New Roman" pitchFamily="18" charset="0"/>
                <a:cs typeface="Times New Roman" pitchFamily="18" charset="0"/>
              </a:rPr>
              <a:t>anufacturing</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software,</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The output of CAM software is data that directs a specific </a:t>
            </a:r>
            <a:r>
              <a:rPr lang="en-US" b="1" u="sng" dirty="0">
                <a:latin typeface="Times New Roman" pitchFamily="18" charset="0"/>
                <a:cs typeface="Times New Roman" pitchFamily="18" charset="0"/>
              </a:rPr>
              <a:t>additive and subtractive</a:t>
            </a:r>
            <a:r>
              <a:rPr lang="en-US" dirty="0">
                <a:latin typeface="Times New Roman" pitchFamily="18" charset="0"/>
                <a:cs typeface="Times New Roman" pitchFamily="18" charset="0"/>
              </a:rPr>
              <a:t> manufacturing tool, such as a 3D printer or CNC milling machine.</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
        <p:nvSpPr>
          <p:cNvPr id="4" name="Footer Placeholder 3">
            <a:extLst>
              <a:ext uri="{FF2B5EF4-FFF2-40B4-BE49-F238E27FC236}">
                <a16:creationId xmlns="" xmlns:a16="http://schemas.microsoft.com/office/drawing/2014/main" id="{AAB65C8B-02B3-BCB2-E650-E47E221D9385}"/>
              </a:ext>
            </a:extLst>
          </p:cNvPr>
          <p:cNvSpPr>
            <a:spLocks noGrp="1"/>
          </p:cNvSpPr>
          <p:nvPr>
            <p:ph type="ftr" sz="quarter" idx="11"/>
          </p:nvPr>
        </p:nvSpPr>
        <p:spPr/>
        <p:txBody>
          <a:bodyPr/>
          <a:lstStyle/>
          <a:p>
            <a:r>
              <a:rPr lang="en-US"/>
              <a:t>MEC135_Unit 5</a:t>
            </a:r>
          </a:p>
        </p:txBody>
      </p:sp>
      <p:sp>
        <p:nvSpPr>
          <p:cNvPr id="5" name="Slide Number Placeholder 4">
            <a:extLst>
              <a:ext uri="{FF2B5EF4-FFF2-40B4-BE49-F238E27FC236}">
                <a16:creationId xmlns="" xmlns:a16="http://schemas.microsoft.com/office/drawing/2014/main" id="{9A31A75A-A932-2382-3B1F-F8BED574EB5A}"/>
              </a:ext>
            </a:extLst>
          </p:cNvPr>
          <p:cNvSpPr>
            <a:spLocks noGrp="1"/>
          </p:cNvSpPr>
          <p:nvPr>
            <p:ph type="sldNum" sz="quarter" idx="12"/>
          </p:nvPr>
        </p:nvSpPr>
        <p:spPr/>
        <p:txBody>
          <a:bodyPr/>
          <a:lstStyle/>
          <a:p>
            <a:fld id="{642F018D-6242-4F8A-B408-2B825615E750}" type="slidenum">
              <a:rPr lang="en-US" smtClean="0"/>
              <a:t>8</a:t>
            </a:fld>
            <a:endParaRPr lang="en-US"/>
          </a:p>
        </p:txBody>
      </p:sp>
      <p:pic>
        <p:nvPicPr>
          <p:cNvPr id="3074" name="Picture 2" descr="Lighting up the future of 3D prin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0115" y="4933506"/>
            <a:ext cx="3491615" cy="17078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gital Fabrication, a Primer | Batjo - Bits, Atoms and Journal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460" y="1257857"/>
            <a:ext cx="4178595" cy="201814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9946757" y="3455581"/>
            <a:ext cx="0" cy="128654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796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MEC135_Unit 5</a:t>
            </a:r>
            <a:endParaRPr lang="en-US"/>
          </a:p>
        </p:txBody>
      </p:sp>
      <p:sp>
        <p:nvSpPr>
          <p:cNvPr id="3" name="Slide Number Placeholder 2"/>
          <p:cNvSpPr>
            <a:spLocks noGrp="1"/>
          </p:cNvSpPr>
          <p:nvPr>
            <p:ph type="sldNum" sz="quarter" idx="12"/>
          </p:nvPr>
        </p:nvSpPr>
        <p:spPr/>
        <p:txBody>
          <a:bodyPr/>
          <a:lstStyle/>
          <a:p>
            <a:fld id="{642F018D-6242-4F8A-B408-2B825615E750}" type="slidenum">
              <a:rPr lang="en-US" smtClean="0"/>
              <a:t>9</a:t>
            </a:fld>
            <a:endParaRPr lang="en-US"/>
          </a:p>
        </p:txBody>
      </p:sp>
      <p:sp>
        <p:nvSpPr>
          <p:cNvPr id="4" name="Title 1">
            <a:extLst>
              <a:ext uri="{FF2B5EF4-FFF2-40B4-BE49-F238E27FC236}">
                <a16:creationId xmlns="" xmlns:a16="http://schemas.microsoft.com/office/drawing/2014/main" id="{9055C623-BAB5-BE46-1478-11DAFE2A7DF5}"/>
              </a:ext>
            </a:extLst>
          </p:cNvPr>
          <p:cNvSpPr txBox="1">
            <a:spLocks/>
          </p:cNvSpPr>
          <p:nvPr/>
        </p:nvSpPr>
        <p:spPr>
          <a:xfrm>
            <a:off x="508577" y="88667"/>
            <a:ext cx="7083070" cy="66278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u="sng" smtClean="0">
                <a:latin typeface="Times New Roman" pitchFamily="18" charset="0"/>
                <a:cs typeface="Times New Roman" pitchFamily="18" charset="0"/>
              </a:rPr>
              <a:t>Need of Digital Manufacturing</a:t>
            </a:r>
            <a:endParaRPr lang="en-US" sz="4000" b="1" u="sng" dirty="0">
              <a:latin typeface="Times New Roman" pitchFamily="18" charset="0"/>
              <a:cs typeface="Times New Roman" pitchFamily="18" charset="0"/>
            </a:endParaRPr>
          </a:p>
        </p:txBody>
      </p:sp>
      <p:sp>
        <p:nvSpPr>
          <p:cNvPr id="5" name="Rectangle 4"/>
          <p:cNvSpPr/>
          <p:nvPr/>
        </p:nvSpPr>
        <p:spPr>
          <a:xfrm>
            <a:off x="393405" y="1071957"/>
            <a:ext cx="11440632" cy="1631216"/>
          </a:xfrm>
          <a:prstGeom prst="rect">
            <a:avLst/>
          </a:prstGeom>
        </p:spPr>
        <p:txBody>
          <a:bodyPr wrap="square">
            <a:spAutoFit/>
          </a:bodyPr>
          <a:lstStyle/>
          <a:p>
            <a:pPr marL="285750" indent="-285750" algn="just">
              <a:buFont typeface="Arial" pitchFamily="34" charset="0"/>
              <a:buChar char="•"/>
            </a:pPr>
            <a:r>
              <a:rPr lang="en-US" sz="2000" b="1" u="sng" dirty="0" smtClean="0"/>
              <a:t>Market Competition</a:t>
            </a:r>
            <a:r>
              <a:rPr lang="en-US" sz="2000" dirty="0" smtClean="0"/>
              <a:t>- The </a:t>
            </a:r>
            <a:r>
              <a:rPr lang="en-US" sz="2000" dirty="0"/>
              <a:t>competition in the world market </a:t>
            </a:r>
            <a:r>
              <a:rPr lang="en-US" sz="2000" dirty="0" smtClean="0"/>
              <a:t>for new </a:t>
            </a:r>
            <a:r>
              <a:rPr lang="en-US" sz="2000" dirty="0"/>
              <a:t>manufactured products </a:t>
            </a:r>
            <a:r>
              <a:rPr lang="en-US" sz="2000" dirty="0" smtClean="0"/>
              <a:t>has intensified tremendously, </a:t>
            </a:r>
          </a:p>
          <a:p>
            <a:pPr marL="285750" indent="-285750" algn="just">
              <a:buFont typeface="Arial" pitchFamily="34" charset="0"/>
              <a:buChar char="•"/>
            </a:pPr>
            <a:endParaRPr lang="en-US" sz="2000" b="1" u="sng" dirty="0" smtClean="0"/>
          </a:p>
          <a:p>
            <a:pPr marL="285750" indent="-285750" algn="just">
              <a:buFont typeface="Arial" pitchFamily="34" charset="0"/>
              <a:buChar char="•"/>
            </a:pPr>
            <a:r>
              <a:rPr lang="en-US" sz="2000" b="1" u="sng" dirty="0" smtClean="0"/>
              <a:t>Swift Production</a:t>
            </a:r>
            <a:r>
              <a:rPr lang="en-US" sz="2000" dirty="0" smtClean="0"/>
              <a:t>- For fast production, the processes involved in the </a:t>
            </a:r>
            <a:r>
              <a:rPr lang="en-US" sz="2000" b="1" u="sng" dirty="0" smtClean="0"/>
              <a:t>design, test, manufacture</a:t>
            </a:r>
            <a:r>
              <a:rPr lang="en-US" sz="2000" dirty="0" smtClean="0"/>
              <a:t> have been squeezed, both in terms of time and material </a:t>
            </a:r>
            <a:r>
              <a:rPr lang="en-IN" sz="2000" dirty="0" smtClean="0"/>
              <a:t>resources,</a:t>
            </a:r>
            <a:endParaRPr lang="en-IN" sz="2000" dirty="0"/>
          </a:p>
        </p:txBody>
      </p:sp>
      <p:sp>
        <p:nvSpPr>
          <p:cNvPr id="6" name="Content Placeholder 2">
            <a:extLst>
              <a:ext uri="{FF2B5EF4-FFF2-40B4-BE49-F238E27FC236}">
                <a16:creationId xmlns="" xmlns:a16="http://schemas.microsoft.com/office/drawing/2014/main" id="{8E053EC5-0654-A403-7653-81AD8D7F89C9}"/>
              </a:ext>
            </a:extLst>
          </p:cNvPr>
          <p:cNvSpPr txBox="1">
            <a:spLocks/>
          </p:cNvSpPr>
          <p:nvPr/>
        </p:nvSpPr>
        <p:spPr>
          <a:xfrm>
            <a:off x="434145" y="2888925"/>
            <a:ext cx="11399891"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u="sng" dirty="0" smtClean="0">
                <a:latin typeface="Times New Roman" pitchFamily="18" charset="0"/>
                <a:cs typeface="Times New Roman" pitchFamily="18" charset="0"/>
              </a:rPr>
              <a:t>Keep it in-house</a:t>
            </a:r>
            <a:r>
              <a:rPr lang="en-US" sz="1800" dirty="0" smtClean="0">
                <a:latin typeface="Times New Roman" pitchFamily="18" charset="0"/>
                <a:cs typeface="Times New Roman" pitchFamily="18" charset="0"/>
              </a:rPr>
              <a:t> – With a 3D printer and the right software, you can </a:t>
            </a:r>
            <a:r>
              <a:rPr lang="en-US" sz="1800" b="1" u="sng" dirty="0" smtClean="0">
                <a:latin typeface="Times New Roman" pitchFamily="18" charset="0"/>
                <a:cs typeface="Times New Roman" pitchFamily="18" charset="0"/>
              </a:rPr>
              <a:t>produce</a:t>
            </a:r>
            <a:r>
              <a:rPr lang="en-US" sz="1800" dirty="0" smtClean="0">
                <a:latin typeface="Times New Roman" pitchFamily="18" charset="0"/>
                <a:cs typeface="Times New Roman" pitchFamily="18" charset="0"/>
              </a:rPr>
              <a:t> small batches of products on your own premises without the need for external vendors,</a:t>
            </a:r>
          </a:p>
          <a:p>
            <a:endParaRPr lang="en-US" sz="1800" dirty="0" smtClean="0">
              <a:latin typeface="Times New Roman" pitchFamily="18" charset="0"/>
              <a:cs typeface="Times New Roman" pitchFamily="18" charset="0"/>
            </a:endParaRPr>
          </a:p>
          <a:p>
            <a:r>
              <a:rPr lang="en-US" sz="1800" b="1" u="sng" dirty="0" smtClean="0">
                <a:latin typeface="Times New Roman" pitchFamily="18" charset="0"/>
                <a:cs typeface="Times New Roman" pitchFamily="18" charset="0"/>
              </a:rPr>
              <a:t>Save money</a:t>
            </a:r>
            <a:r>
              <a:rPr lang="en-US" sz="1800" dirty="0" smtClean="0">
                <a:latin typeface="Times New Roman" pitchFamily="18" charset="0"/>
                <a:cs typeface="Times New Roman" pitchFamily="18" charset="0"/>
              </a:rPr>
              <a:t> – Because you’re only making </a:t>
            </a:r>
            <a:r>
              <a:rPr lang="en-US" sz="1800" b="1" u="sng" dirty="0" smtClean="0">
                <a:latin typeface="Times New Roman" pitchFamily="18" charset="0"/>
                <a:cs typeface="Times New Roman" pitchFamily="18" charset="0"/>
              </a:rPr>
              <a:t>prototypes or small batches</a:t>
            </a:r>
            <a:r>
              <a:rPr lang="en-US" sz="1800" dirty="0" smtClean="0">
                <a:latin typeface="Times New Roman" pitchFamily="18" charset="0"/>
                <a:cs typeface="Times New Roman" pitchFamily="18" charset="0"/>
              </a:rPr>
              <a:t> of a product, you won’t need much </a:t>
            </a:r>
            <a:r>
              <a:rPr lang="en-US" sz="1800" b="1" u="sng" dirty="0" smtClean="0">
                <a:latin typeface="Times New Roman" pitchFamily="18" charset="0"/>
                <a:cs typeface="Times New Roman" pitchFamily="18" charset="0"/>
              </a:rPr>
              <a:t>storage space</a:t>
            </a:r>
            <a:r>
              <a:rPr lang="en-US" sz="1800" dirty="0" smtClean="0">
                <a:latin typeface="Times New Roman" pitchFamily="18" charset="0"/>
                <a:cs typeface="Times New Roman" pitchFamily="18" charset="0"/>
              </a:rPr>
              <a:t>. You can also save money on materials by using lower-grade supplies or even recycled plastic,</a:t>
            </a:r>
          </a:p>
          <a:p>
            <a:endParaRPr lang="en-US" sz="1800" dirty="0" smtClean="0">
              <a:latin typeface="Times New Roman" pitchFamily="18" charset="0"/>
              <a:cs typeface="Times New Roman" pitchFamily="18" charset="0"/>
            </a:endParaRPr>
          </a:p>
          <a:p>
            <a:r>
              <a:rPr lang="en-US" sz="1800" b="1" u="sng" dirty="0" smtClean="0">
                <a:latin typeface="Times New Roman" pitchFamily="18" charset="0"/>
                <a:cs typeface="Times New Roman" pitchFamily="18" charset="0"/>
              </a:rPr>
              <a:t>Save time</a:t>
            </a:r>
            <a:r>
              <a:rPr lang="en-US" sz="1800" dirty="0" smtClean="0">
                <a:latin typeface="Times New Roman" pitchFamily="18" charset="0"/>
                <a:cs typeface="Times New Roman" pitchFamily="18" charset="0"/>
              </a:rPr>
              <a:t> – Digital fabrication </a:t>
            </a:r>
            <a:r>
              <a:rPr lang="en-US" sz="1800" b="1" u="sng" dirty="0" smtClean="0">
                <a:latin typeface="Times New Roman" pitchFamily="18" charset="0"/>
                <a:cs typeface="Times New Roman" pitchFamily="18" charset="0"/>
              </a:rPr>
              <a:t>accelerates</a:t>
            </a:r>
            <a:r>
              <a:rPr lang="en-US" sz="1800" dirty="0" smtClean="0">
                <a:latin typeface="Times New Roman" pitchFamily="18" charset="0"/>
                <a:cs typeface="Times New Roman" pitchFamily="18" charset="0"/>
              </a:rPr>
              <a:t> the process of product development as you can create prototypes much more quickly than traditional manufacturing methods, with no need to outsource</a:t>
            </a:r>
          </a:p>
          <a:p>
            <a:endParaRPr lang="en-US" sz="1800" dirty="0" smtClean="0">
              <a:latin typeface="Times New Roman" pitchFamily="18" charset="0"/>
              <a:cs typeface="Times New Roman" pitchFamily="18" charset="0"/>
            </a:endParaRPr>
          </a:p>
          <a:p>
            <a:r>
              <a:rPr lang="en-US" sz="1800" b="1" u="sng" dirty="0" smtClean="0">
                <a:latin typeface="Times New Roman" pitchFamily="18" charset="0"/>
                <a:cs typeface="Times New Roman" pitchFamily="18" charset="0"/>
              </a:rPr>
              <a:t>Spot errors early</a:t>
            </a:r>
            <a:r>
              <a:rPr lang="en-US" sz="1800" dirty="0" smtClean="0">
                <a:latin typeface="Times New Roman" pitchFamily="18" charset="0"/>
                <a:cs typeface="Times New Roman" pitchFamily="18" charset="0"/>
              </a:rPr>
              <a:t> – Engineers like digital fabrication because it helps them spot any issues that exist within days rather than months,</a:t>
            </a:r>
          </a:p>
          <a:p>
            <a:pPr marL="0" indent="0">
              <a:buFont typeface="Arial" panose="020B0604020202020204" pitchFamily="34" charse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4046982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1099</TotalTime>
  <Words>1656</Words>
  <Application>Microsoft Office PowerPoint</Application>
  <PresentationFormat>Custom</PresentationFormat>
  <Paragraphs>292</Paragraphs>
  <Slides>27</Slides>
  <Notes>1</Notes>
  <HiddenSlides>0</HiddenSlides>
  <MMClips>6</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Unit-5 </vt:lpstr>
      <vt:lpstr>CONTENTS:</vt:lpstr>
      <vt:lpstr>PowerPoint Presentation</vt:lpstr>
      <vt:lpstr>PowerPoint Presentation</vt:lpstr>
      <vt:lpstr>PowerPoint Presentation</vt:lpstr>
      <vt:lpstr>PowerPoint Presentation</vt:lpstr>
      <vt:lpstr>Introduction- DIGITAL FABRICATION</vt:lpstr>
      <vt:lpstr>Introduction- DIGITAL FABRICATION</vt:lpstr>
      <vt:lpstr>PowerPoint Presentation</vt:lpstr>
      <vt:lpstr>DIGITAL FABRICATION PROCESS</vt:lpstr>
      <vt:lpstr>Video </vt:lpstr>
      <vt:lpstr>PowerPoint Presentation</vt:lpstr>
      <vt:lpstr>Prototype</vt:lpstr>
      <vt:lpstr>Types of Prototypes</vt:lpstr>
      <vt:lpstr>Roles of the Prototypes</vt:lpstr>
      <vt:lpstr>Rapid Prototyping</vt:lpstr>
      <vt:lpstr>PowerPoint Presentation</vt:lpstr>
      <vt:lpstr>PowerPoint Presentation</vt:lpstr>
      <vt:lpstr>Phases of Rapid Prototyping</vt:lpstr>
      <vt:lpstr>PowerPoint Presentation</vt:lpstr>
      <vt:lpstr>Geometric Modeling and Prototyping</vt:lpstr>
      <vt:lpstr>Fundamentals of Rapid Prototyping</vt:lpstr>
      <vt:lpstr>Advantages of Rapid Prototyping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dc:title>
  <dc:creator>miky D</dc:creator>
  <cp:lastModifiedBy>Windows User</cp:lastModifiedBy>
  <cp:revision>164</cp:revision>
  <dcterms:created xsi:type="dcterms:W3CDTF">2023-03-27T09:03:14Z</dcterms:created>
  <dcterms:modified xsi:type="dcterms:W3CDTF">2023-11-30T05:53:06Z</dcterms:modified>
</cp:coreProperties>
</file>